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lvl1pPr algn="ctr">
              <a:defRPr cap="none" sz="8000">
                <a:latin typeface="+mn-lt"/>
                <a:ea typeface="+mn-ea"/>
                <a:cs typeface="+mn-cs"/>
                <a:sym typeface="Helvetica Neue Medium"/>
              </a:defRPr>
            </a:lvl1pPr>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lvl1pPr algn="ctr">
              <a:defRPr cap="none" sz="8000">
                <a:latin typeface="+mn-lt"/>
                <a:ea typeface="+mn-ea"/>
                <a:cs typeface="+mn-cs"/>
                <a:sym typeface="Helvetica Neue Medium"/>
              </a:defRPr>
            </a:lvl1pPr>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lvl1pPr algn="ctr">
              <a:defRPr cap="none" sz="8000">
                <a:latin typeface="+mn-lt"/>
                <a:ea typeface="+mn-ea"/>
                <a:cs typeface="+mn-cs"/>
                <a:sym typeface="Helvetica Neue Medium"/>
              </a:defRPr>
            </a:lvl1p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lgn="ctr">
              <a:defRPr cap="none">
                <a:latin typeface="+mn-lt"/>
                <a:ea typeface="+mn-ea"/>
                <a:cs typeface="+mn-cs"/>
                <a:sym typeface="Helvetica Neue Medium"/>
              </a:defRPr>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xfrm>
            <a:off x="952500" y="254000"/>
            <a:ext cx="11099800" cy="2159000"/>
          </a:xfrm>
          <a:prstGeom prst="rect">
            <a:avLst/>
          </a:prstGeom>
        </p:spPr>
        <p:txBody>
          <a:bodyPr/>
          <a:lstStyle>
            <a:lvl1pPr algn="ctr">
              <a:defRPr cap="none" sz="8000">
                <a:latin typeface="+mn-lt"/>
                <a:ea typeface="+mn-ea"/>
                <a:cs typeface="+mn-cs"/>
                <a:sym typeface="Helvetica Neue Medium"/>
              </a:defRPr>
            </a:lvl1p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xfrm>
            <a:off x="952500" y="254000"/>
            <a:ext cx="11099800" cy="2159000"/>
          </a:xfrm>
          <a:prstGeom prst="rect">
            <a:avLst/>
          </a:prstGeom>
        </p:spPr>
        <p:txBody>
          <a:bodyPr/>
          <a:lstStyle>
            <a:lvl1pPr algn="ctr">
              <a:defRPr cap="none" sz="8000">
                <a:latin typeface="+mn-lt"/>
                <a:ea typeface="+mn-ea"/>
                <a:cs typeface="+mn-cs"/>
                <a:sym typeface="Helvetica Neue Medium"/>
              </a:defRPr>
            </a:lvl1p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535682" y="254000"/>
            <a:ext cx="11933436" cy="14059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584200" latinLnBrk="0">
        <a:lnSpc>
          <a:spcPct val="100000"/>
        </a:lnSpc>
        <a:spcBef>
          <a:spcPts val="0"/>
        </a:spcBef>
        <a:spcAft>
          <a:spcPts val="0"/>
        </a:spcAft>
        <a:buClrTx/>
        <a:buSzTx/>
        <a:buFontTx/>
        <a:buNone/>
        <a:tabLst/>
        <a:defRPr b="0" baseline="0" cap="all" i="0" spc="0" strike="noStrike" sz="6000" u="none">
          <a:ln>
            <a:noFill/>
          </a:ln>
          <a:solidFill>
            <a:srgbClr val="000000"/>
          </a:solidFill>
          <a:uFillTx/>
          <a:latin typeface="Calibre Medium"/>
          <a:ea typeface="Calibre Medium"/>
          <a:cs typeface="Calibre Medium"/>
          <a:sym typeface="Calibre Medium"/>
        </a:defRPr>
      </a:lvl1pPr>
      <a:lvl2pPr marL="0" marR="0" indent="228600" algn="l" defTabSz="584200" latinLnBrk="0">
        <a:lnSpc>
          <a:spcPct val="100000"/>
        </a:lnSpc>
        <a:spcBef>
          <a:spcPts val="0"/>
        </a:spcBef>
        <a:spcAft>
          <a:spcPts val="0"/>
        </a:spcAft>
        <a:buClrTx/>
        <a:buSzTx/>
        <a:buFontTx/>
        <a:buNone/>
        <a:tabLst/>
        <a:defRPr b="0" baseline="0" cap="all" i="0" spc="0" strike="noStrike" sz="6000" u="none">
          <a:ln>
            <a:noFill/>
          </a:ln>
          <a:solidFill>
            <a:srgbClr val="000000"/>
          </a:solidFill>
          <a:uFillTx/>
          <a:latin typeface="Calibre Medium"/>
          <a:ea typeface="Calibre Medium"/>
          <a:cs typeface="Calibre Medium"/>
          <a:sym typeface="Calibre Medium"/>
        </a:defRPr>
      </a:lvl2pPr>
      <a:lvl3pPr marL="0" marR="0" indent="457200" algn="l" defTabSz="584200" latinLnBrk="0">
        <a:lnSpc>
          <a:spcPct val="100000"/>
        </a:lnSpc>
        <a:spcBef>
          <a:spcPts val="0"/>
        </a:spcBef>
        <a:spcAft>
          <a:spcPts val="0"/>
        </a:spcAft>
        <a:buClrTx/>
        <a:buSzTx/>
        <a:buFontTx/>
        <a:buNone/>
        <a:tabLst/>
        <a:defRPr b="0" baseline="0" cap="all" i="0" spc="0" strike="noStrike" sz="6000" u="none">
          <a:ln>
            <a:noFill/>
          </a:ln>
          <a:solidFill>
            <a:srgbClr val="000000"/>
          </a:solidFill>
          <a:uFillTx/>
          <a:latin typeface="Calibre Medium"/>
          <a:ea typeface="Calibre Medium"/>
          <a:cs typeface="Calibre Medium"/>
          <a:sym typeface="Calibre Medium"/>
        </a:defRPr>
      </a:lvl3pPr>
      <a:lvl4pPr marL="0" marR="0" indent="685800" algn="l" defTabSz="584200" latinLnBrk="0">
        <a:lnSpc>
          <a:spcPct val="100000"/>
        </a:lnSpc>
        <a:spcBef>
          <a:spcPts val="0"/>
        </a:spcBef>
        <a:spcAft>
          <a:spcPts val="0"/>
        </a:spcAft>
        <a:buClrTx/>
        <a:buSzTx/>
        <a:buFontTx/>
        <a:buNone/>
        <a:tabLst/>
        <a:defRPr b="0" baseline="0" cap="all" i="0" spc="0" strike="noStrike" sz="6000" u="none">
          <a:ln>
            <a:noFill/>
          </a:ln>
          <a:solidFill>
            <a:srgbClr val="000000"/>
          </a:solidFill>
          <a:uFillTx/>
          <a:latin typeface="Calibre Medium"/>
          <a:ea typeface="Calibre Medium"/>
          <a:cs typeface="Calibre Medium"/>
          <a:sym typeface="Calibre Medium"/>
        </a:defRPr>
      </a:lvl4pPr>
      <a:lvl5pPr marL="0" marR="0" indent="914400" algn="l" defTabSz="584200" latinLnBrk="0">
        <a:lnSpc>
          <a:spcPct val="100000"/>
        </a:lnSpc>
        <a:spcBef>
          <a:spcPts val="0"/>
        </a:spcBef>
        <a:spcAft>
          <a:spcPts val="0"/>
        </a:spcAft>
        <a:buClrTx/>
        <a:buSzTx/>
        <a:buFontTx/>
        <a:buNone/>
        <a:tabLst/>
        <a:defRPr b="0" baseline="0" cap="all" i="0" spc="0" strike="noStrike" sz="6000" u="none">
          <a:ln>
            <a:noFill/>
          </a:ln>
          <a:solidFill>
            <a:srgbClr val="000000"/>
          </a:solidFill>
          <a:uFillTx/>
          <a:latin typeface="Calibre Medium"/>
          <a:ea typeface="Calibre Medium"/>
          <a:cs typeface="Calibre Medium"/>
          <a:sym typeface="Calibre Medium"/>
        </a:defRPr>
      </a:lvl5pPr>
      <a:lvl6pPr marL="0" marR="0" indent="1143000" algn="l" defTabSz="584200" latinLnBrk="0">
        <a:lnSpc>
          <a:spcPct val="100000"/>
        </a:lnSpc>
        <a:spcBef>
          <a:spcPts val="0"/>
        </a:spcBef>
        <a:spcAft>
          <a:spcPts val="0"/>
        </a:spcAft>
        <a:buClrTx/>
        <a:buSzTx/>
        <a:buFontTx/>
        <a:buNone/>
        <a:tabLst/>
        <a:defRPr b="0" baseline="0" cap="all" i="0" spc="0" strike="noStrike" sz="6000" u="none">
          <a:ln>
            <a:noFill/>
          </a:ln>
          <a:solidFill>
            <a:srgbClr val="000000"/>
          </a:solidFill>
          <a:uFillTx/>
          <a:latin typeface="Calibre Medium"/>
          <a:ea typeface="Calibre Medium"/>
          <a:cs typeface="Calibre Medium"/>
          <a:sym typeface="Calibre Medium"/>
        </a:defRPr>
      </a:lvl6pPr>
      <a:lvl7pPr marL="0" marR="0" indent="1371600" algn="l" defTabSz="584200" latinLnBrk="0">
        <a:lnSpc>
          <a:spcPct val="100000"/>
        </a:lnSpc>
        <a:spcBef>
          <a:spcPts val="0"/>
        </a:spcBef>
        <a:spcAft>
          <a:spcPts val="0"/>
        </a:spcAft>
        <a:buClrTx/>
        <a:buSzTx/>
        <a:buFontTx/>
        <a:buNone/>
        <a:tabLst/>
        <a:defRPr b="0" baseline="0" cap="all" i="0" spc="0" strike="noStrike" sz="6000" u="none">
          <a:ln>
            <a:noFill/>
          </a:ln>
          <a:solidFill>
            <a:srgbClr val="000000"/>
          </a:solidFill>
          <a:uFillTx/>
          <a:latin typeface="Calibre Medium"/>
          <a:ea typeface="Calibre Medium"/>
          <a:cs typeface="Calibre Medium"/>
          <a:sym typeface="Calibre Medium"/>
        </a:defRPr>
      </a:lvl7pPr>
      <a:lvl8pPr marL="0" marR="0" indent="1600200" algn="l" defTabSz="584200" latinLnBrk="0">
        <a:lnSpc>
          <a:spcPct val="100000"/>
        </a:lnSpc>
        <a:spcBef>
          <a:spcPts val="0"/>
        </a:spcBef>
        <a:spcAft>
          <a:spcPts val="0"/>
        </a:spcAft>
        <a:buClrTx/>
        <a:buSzTx/>
        <a:buFontTx/>
        <a:buNone/>
        <a:tabLst/>
        <a:defRPr b="0" baseline="0" cap="all" i="0" spc="0" strike="noStrike" sz="6000" u="none">
          <a:ln>
            <a:noFill/>
          </a:ln>
          <a:solidFill>
            <a:srgbClr val="000000"/>
          </a:solidFill>
          <a:uFillTx/>
          <a:latin typeface="Calibre Medium"/>
          <a:ea typeface="Calibre Medium"/>
          <a:cs typeface="Calibre Medium"/>
          <a:sym typeface="Calibre Medium"/>
        </a:defRPr>
      </a:lvl8pPr>
      <a:lvl9pPr marL="0" marR="0" indent="1828800" algn="l" defTabSz="584200" latinLnBrk="0">
        <a:lnSpc>
          <a:spcPct val="100000"/>
        </a:lnSpc>
        <a:spcBef>
          <a:spcPts val="0"/>
        </a:spcBef>
        <a:spcAft>
          <a:spcPts val="0"/>
        </a:spcAft>
        <a:buClrTx/>
        <a:buSzTx/>
        <a:buFontTx/>
        <a:buNone/>
        <a:tabLst/>
        <a:defRPr b="0" baseline="0" cap="all" i="0" spc="0" strike="noStrike" sz="6000" u="none">
          <a:ln>
            <a:noFill/>
          </a:ln>
          <a:solidFill>
            <a:srgbClr val="000000"/>
          </a:solidFill>
          <a:uFillTx/>
          <a:latin typeface="Calibre Medium"/>
          <a:ea typeface="Calibre Medium"/>
          <a:cs typeface="Calibre Medium"/>
          <a:sym typeface="Calibr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gif"/><Relationship Id="rId8" Type="http://schemas.openxmlformats.org/officeDocument/2006/relationships/image" Target="../media/image4.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gif"/><Relationship Id="rId6" Type="http://schemas.openxmlformats.org/officeDocument/2006/relationships/image" Target="../media/image7.png"/><Relationship Id="rId7" Type="http://schemas.openxmlformats.org/officeDocument/2006/relationships/image" Target="../media/image8.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jpeg"/><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10.jpeg"/><Relationship Id="rId9" Type="http://schemas.openxmlformats.org/officeDocument/2006/relationships/image" Target="../media/image11.jpeg"/><Relationship Id="rId10" Type="http://schemas.openxmlformats.org/officeDocument/2006/relationships/image" Target="../media/image12.jpeg"/><Relationship Id="rId11" Type="http://schemas.openxmlformats.org/officeDocument/2006/relationships/image" Target="../media/image13.jpeg"/><Relationship Id="rId12" Type="http://schemas.openxmlformats.org/officeDocument/2006/relationships/image" Target="../media/image14.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jpe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8.jpeg"/><Relationship Id="rId9" Type="http://schemas.openxmlformats.org/officeDocument/2006/relationships/image" Target="../media/image12.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jpeg"/><Relationship Id="rId3" Type="http://schemas.openxmlformats.org/officeDocument/2006/relationships/image" Target="../media/image13.png"/><Relationship Id="rId4" Type="http://schemas.openxmlformats.org/officeDocument/2006/relationships/image" Target="../media/image20.jpeg"/><Relationship Id="rId5" Type="http://schemas.openxmlformats.org/officeDocument/2006/relationships/image" Target="../media/image21.jpeg"/><Relationship Id="rId6" Type="http://schemas.openxmlformats.org/officeDocument/2006/relationships/image" Target="../media/image22.jpeg"/><Relationship Id="rId7" Type="http://schemas.openxmlformats.org/officeDocument/2006/relationships/image" Target="../media/image23.jpeg"/><Relationship Id="rId8" Type="http://schemas.openxmlformats.org/officeDocument/2006/relationships/image" Target="../media/image24.jpeg"/><Relationship Id="rId9" Type="http://schemas.openxmlformats.org/officeDocument/2006/relationships/image" Target="../media/image25.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jpeg"/><Relationship Id="rId3" Type="http://schemas.openxmlformats.org/officeDocument/2006/relationships/image" Target="../media/image7.jpeg"/><Relationship Id="rId4" Type="http://schemas.openxmlformats.org/officeDocument/2006/relationships/image" Target="../media/image3.gif"/><Relationship Id="rId5" Type="http://schemas.openxmlformats.org/officeDocument/2006/relationships/image" Target="../media/image14.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jpeg"/><Relationship Id="rId3"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TBD"/>
          <p:cNvSpPr txBox="1"/>
          <p:nvPr>
            <p:ph type="ctrTitle"/>
          </p:nvPr>
        </p:nvSpPr>
        <p:spPr>
          <a:prstGeom prst="rect">
            <a:avLst/>
          </a:prstGeom>
        </p:spPr>
        <p:txBody>
          <a:bodyPr/>
          <a:lstStyle/>
          <a:p>
            <a:pPr/>
            <a:r>
              <a:t>TBD</a:t>
            </a:r>
          </a:p>
        </p:txBody>
      </p:sp>
      <p:sp>
        <p:nvSpPr>
          <p:cNvPr id="120" name="Body"/>
          <p:cNvSpPr txBox="1"/>
          <p:nvPr>
            <p:ph type="subTitle"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Rectangle"/>
          <p:cNvSpPr/>
          <p:nvPr/>
        </p:nvSpPr>
        <p:spPr>
          <a:xfrm>
            <a:off x="8595182" y="6489700"/>
            <a:ext cx="3423841" cy="1938140"/>
          </a:xfrm>
          <a:prstGeom prst="rect">
            <a:avLst/>
          </a:prstGeom>
          <a:solidFill>
            <a:srgbClr val="FFFFFF"/>
          </a:solidFill>
          <a:ln w="635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00" name="Search Name"/>
          <p:cNvSpPr txBox="1"/>
          <p:nvPr>
            <p:ph type="title"/>
          </p:nvPr>
        </p:nvSpPr>
        <p:spPr>
          <a:prstGeom prst="rect">
            <a:avLst/>
          </a:prstGeom>
        </p:spPr>
        <p:txBody>
          <a:bodyPr/>
          <a:lstStyle/>
          <a:p>
            <a:pPr/>
            <a:r>
              <a:t>Search Name</a:t>
            </a:r>
          </a:p>
        </p:txBody>
      </p:sp>
      <p:sp>
        <p:nvSpPr>
          <p:cNvPr id="201" name="Abstract…"/>
          <p:cNvSpPr txBox="1"/>
          <p:nvPr/>
        </p:nvSpPr>
        <p:spPr>
          <a:xfrm>
            <a:off x="588721" y="2153920"/>
            <a:ext cx="2515973" cy="54711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defTabSz="457200">
              <a:lnSpc>
                <a:spcPts val="6100"/>
              </a:lnSpc>
              <a:tabLst>
                <a:tab pos="139700" algn="l"/>
                <a:tab pos="457200" algn="l"/>
              </a:tabLst>
              <a:defRPr sz="3600">
                <a:solidFill>
                  <a:srgbClr val="24292E"/>
                </a:solidFill>
                <a:latin typeface="Calibre"/>
                <a:ea typeface="Calibre"/>
                <a:cs typeface="Calibre"/>
                <a:sym typeface="Calibre"/>
              </a:defRPr>
            </a:pPr>
            <a:r>
              <a:t>Abstract</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r>
              <a:t>Digest</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r>
              <a:t>Pith</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r>
              <a:t>Gist</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r>
              <a:t>Epitome</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r>
              <a:t>Fundamental</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r>
              <a:t>Principle</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r>
              <a:t>Conspectus</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p>
        </p:txBody>
      </p:sp>
      <p:sp>
        <p:nvSpPr>
          <p:cNvPr id="202" name="Concept…"/>
          <p:cNvSpPr txBox="1"/>
          <p:nvPr/>
        </p:nvSpPr>
        <p:spPr>
          <a:xfrm>
            <a:off x="2950921" y="2153920"/>
            <a:ext cx="1787196" cy="21945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defTabSz="457200">
              <a:lnSpc>
                <a:spcPts val="6100"/>
              </a:lnSpc>
              <a:tabLst>
                <a:tab pos="139700" algn="l"/>
                <a:tab pos="457200" algn="l"/>
              </a:tabLst>
              <a:defRPr sz="3600">
                <a:solidFill>
                  <a:srgbClr val="24292E"/>
                </a:solidFill>
                <a:latin typeface="Calibre"/>
                <a:ea typeface="Calibre"/>
                <a:cs typeface="Calibre"/>
                <a:sym typeface="Calibre"/>
              </a:defRPr>
            </a:pPr>
            <a:r>
              <a:t>Concept</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r>
              <a:t>Idea</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p>
        </p:txBody>
      </p:sp>
      <p:sp>
        <p:nvSpPr>
          <p:cNvPr id="203" name="Dissect…"/>
          <p:cNvSpPr txBox="1"/>
          <p:nvPr/>
        </p:nvSpPr>
        <p:spPr>
          <a:xfrm>
            <a:off x="5277460" y="2153920"/>
            <a:ext cx="2771547" cy="43789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defTabSz="457200">
              <a:lnSpc>
                <a:spcPts val="6100"/>
              </a:lnSpc>
              <a:tabLst>
                <a:tab pos="139700" algn="l"/>
                <a:tab pos="457200" algn="l"/>
              </a:tabLst>
              <a:defRPr sz="3600">
                <a:solidFill>
                  <a:srgbClr val="24292E"/>
                </a:solidFill>
                <a:latin typeface="Calibre"/>
                <a:ea typeface="Calibre"/>
                <a:cs typeface="Calibre"/>
                <a:sym typeface="Calibre"/>
              </a:defRPr>
            </a:pPr>
            <a:r>
              <a:t>Dissect</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r>
              <a:t>Decode</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r>
              <a:t>Deconstruct</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r>
              <a:t>Unbind/bound</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r>
              <a:t>Unravel</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p>
          <a:p>
            <a:pPr algn="l" defTabSz="457200">
              <a:lnSpc>
                <a:spcPts val="6100"/>
              </a:lnSpc>
              <a:tabLst>
                <a:tab pos="139700" algn="l"/>
                <a:tab pos="457200" algn="l"/>
              </a:tabLst>
              <a:defRPr b="0" i="1" sz="3600">
                <a:solidFill>
                  <a:srgbClr val="24292E"/>
                </a:solidFill>
                <a:latin typeface="Calibre"/>
                <a:ea typeface="Calibre"/>
                <a:cs typeface="Calibre"/>
                <a:sym typeface="Calibre"/>
              </a:defRPr>
            </a:pPr>
          </a:p>
        </p:txBody>
      </p:sp>
      <p:sp>
        <p:nvSpPr>
          <p:cNvPr id="204" name="Query…"/>
          <p:cNvSpPr txBox="1"/>
          <p:nvPr/>
        </p:nvSpPr>
        <p:spPr>
          <a:xfrm>
            <a:off x="8513521" y="2153920"/>
            <a:ext cx="1433323" cy="21945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defTabSz="457200">
              <a:lnSpc>
                <a:spcPts val="6100"/>
              </a:lnSpc>
              <a:tabLst>
                <a:tab pos="139700" algn="l"/>
                <a:tab pos="457200" algn="l"/>
              </a:tabLst>
              <a:defRPr sz="3600">
                <a:solidFill>
                  <a:srgbClr val="24292E"/>
                </a:solidFill>
                <a:latin typeface="Calibre"/>
                <a:ea typeface="Calibre"/>
                <a:cs typeface="Calibre"/>
                <a:sym typeface="Calibre"/>
              </a:defRPr>
            </a:pPr>
            <a:r>
              <a:t>Query</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r>
              <a:t>Search</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p>
        </p:txBody>
      </p:sp>
      <p:sp>
        <p:nvSpPr>
          <p:cNvPr id="205" name="Library…"/>
          <p:cNvSpPr txBox="1"/>
          <p:nvPr/>
        </p:nvSpPr>
        <p:spPr>
          <a:xfrm>
            <a:off x="10812221" y="2153920"/>
            <a:ext cx="1992021" cy="27406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defTabSz="457200">
              <a:lnSpc>
                <a:spcPts val="6100"/>
              </a:lnSpc>
              <a:tabLst>
                <a:tab pos="139700" algn="l"/>
                <a:tab pos="457200" algn="l"/>
              </a:tabLst>
              <a:defRPr sz="3600">
                <a:solidFill>
                  <a:srgbClr val="24292E"/>
                </a:solidFill>
                <a:latin typeface="Calibre"/>
                <a:ea typeface="Calibre"/>
                <a:cs typeface="Calibre"/>
                <a:sym typeface="Calibre"/>
              </a:defRPr>
            </a:pPr>
            <a:r>
              <a:t>Library</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r>
              <a:t>Collection</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r>
              <a:t>Corpus</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p>
        </p:txBody>
      </p:sp>
      <p:sp>
        <p:nvSpPr>
          <p:cNvPr id="206" name="Volume…"/>
          <p:cNvSpPr txBox="1"/>
          <p:nvPr/>
        </p:nvSpPr>
        <p:spPr>
          <a:xfrm>
            <a:off x="5306567" y="6598919"/>
            <a:ext cx="2569465" cy="38328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defTabSz="457200">
              <a:lnSpc>
                <a:spcPts val="6100"/>
              </a:lnSpc>
              <a:tabLst>
                <a:tab pos="139700" algn="l"/>
                <a:tab pos="457200" algn="l"/>
              </a:tabLst>
              <a:defRPr sz="3600">
                <a:solidFill>
                  <a:srgbClr val="24292E"/>
                </a:solidFill>
                <a:latin typeface="Calibre"/>
                <a:ea typeface="Calibre"/>
                <a:cs typeface="Calibre"/>
                <a:sym typeface="Calibre"/>
              </a:defRPr>
            </a:pPr>
            <a:r>
              <a:t>Volume</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r>
              <a:t>Opus</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r>
              <a:t>Omnibus</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r>
              <a:t>Compendium</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r>
              <a:t>Database</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p>
        </p:txBody>
      </p:sp>
      <p:sp>
        <p:nvSpPr>
          <p:cNvPr id="207" name="Bookmark…"/>
          <p:cNvSpPr txBox="1"/>
          <p:nvPr/>
        </p:nvSpPr>
        <p:spPr>
          <a:xfrm>
            <a:off x="586689" y="6598919"/>
            <a:ext cx="2296974" cy="49250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defTabSz="457200">
              <a:lnSpc>
                <a:spcPts val="6100"/>
              </a:lnSpc>
              <a:tabLst>
                <a:tab pos="139700" algn="l"/>
                <a:tab pos="457200" algn="l"/>
              </a:tabLst>
              <a:defRPr sz="3600">
                <a:solidFill>
                  <a:srgbClr val="24292E"/>
                </a:solidFill>
                <a:latin typeface="Calibre"/>
                <a:ea typeface="Calibre"/>
                <a:cs typeface="Calibre"/>
                <a:sym typeface="Calibre"/>
              </a:defRPr>
            </a:pPr>
            <a:r>
              <a:t>Bookmark</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r>
              <a:t>Earmark</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r>
              <a:t>Save</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r>
              <a:t>Marker</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r>
              <a:t>Placeholder</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p>
          <a:p>
            <a:pPr algn="l" defTabSz="457200">
              <a:lnSpc>
                <a:spcPts val="6100"/>
              </a:lnSpc>
              <a:tabLst>
                <a:tab pos="139700" algn="l"/>
                <a:tab pos="457200" algn="l"/>
              </a:tabLst>
              <a:defRPr b="0" sz="3600">
                <a:solidFill>
                  <a:srgbClr val="24292E"/>
                </a:solidFill>
                <a:latin typeface="Calibre"/>
                <a:ea typeface="Calibre"/>
                <a:cs typeface="Calibre"/>
                <a:sym typeface="Calibre"/>
              </a:defRPr>
            </a:pPr>
          </a:p>
          <a:p>
            <a:pPr algn="l" defTabSz="457200">
              <a:lnSpc>
                <a:spcPts val="6100"/>
              </a:lnSpc>
              <a:tabLst>
                <a:tab pos="139700" algn="l"/>
                <a:tab pos="457200" algn="l"/>
              </a:tabLst>
              <a:defRPr b="0" sz="3600">
                <a:solidFill>
                  <a:srgbClr val="24292E"/>
                </a:solidFill>
                <a:latin typeface="Calibre"/>
                <a:ea typeface="Calibre"/>
                <a:cs typeface="Calibre"/>
                <a:sym typeface="Calibre"/>
              </a:defRPr>
            </a:pPr>
          </a:p>
        </p:txBody>
      </p:sp>
      <p:sp>
        <p:nvSpPr>
          <p:cNvPr id="208" name="Book…"/>
          <p:cNvSpPr txBox="1"/>
          <p:nvPr/>
        </p:nvSpPr>
        <p:spPr>
          <a:xfrm>
            <a:off x="2946628" y="6598919"/>
            <a:ext cx="1343255" cy="54711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defTabSz="457200">
              <a:lnSpc>
                <a:spcPts val="6100"/>
              </a:lnSpc>
              <a:tabLst>
                <a:tab pos="139700" algn="l"/>
                <a:tab pos="457200" algn="l"/>
              </a:tabLst>
              <a:defRPr sz="3600">
                <a:solidFill>
                  <a:srgbClr val="24292E"/>
                </a:solidFill>
                <a:latin typeface="Calibre"/>
                <a:ea typeface="Calibre"/>
                <a:cs typeface="Calibre"/>
                <a:sym typeface="Calibre"/>
              </a:defRPr>
            </a:pPr>
            <a:r>
              <a:t>Book</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r>
              <a:t>Codex</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r>
              <a:t>Tome</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r>
              <a:t>Folio</a:t>
            </a:r>
          </a:p>
          <a:p>
            <a:pPr algn="l" defTabSz="457200">
              <a:lnSpc>
                <a:spcPts val="6100"/>
              </a:lnSpc>
              <a:tabLst>
                <a:tab pos="139700" algn="l"/>
                <a:tab pos="457200" algn="l"/>
              </a:tabLst>
              <a:defRPr b="0" sz="3600">
                <a:solidFill>
                  <a:srgbClr val="24292E"/>
                </a:solidFill>
                <a:latin typeface="Calibre"/>
                <a:ea typeface="Calibre"/>
                <a:cs typeface="Calibre"/>
                <a:sym typeface="Calibre"/>
              </a:defRPr>
            </a:pPr>
          </a:p>
          <a:p>
            <a:pPr algn="l" defTabSz="457200">
              <a:lnSpc>
                <a:spcPts val="6100"/>
              </a:lnSpc>
              <a:tabLst>
                <a:tab pos="139700" algn="l"/>
                <a:tab pos="457200" algn="l"/>
              </a:tabLst>
              <a:defRPr b="0" sz="3600">
                <a:solidFill>
                  <a:srgbClr val="24292E"/>
                </a:solidFill>
                <a:latin typeface="Calibre"/>
                <a:ea typeface="Calibre"/>
                <a:cs typeface="Calibre"/>
                <a:sym typeface="Calibre"/>
              </a:defRPr>
            </a:pPr>
          </a:p>
          <a:p>
            <a:pPr algn="l" defTabSz="457200">
              <a:lnSpc>
                <a:spcPts val="6100"/>
              </a:lnSpc>
              <a:tabLst>
                <a:tab pos="139700" algn="l"/>
                <a:tab pos="457200" algn="l"/>
              </a:tabLst>
              <a:defRPr b="0" sz="3600">
                <a:solidFill>
                  <a:srgbClr val="24292E"/>
                </a:solidFill>
                <a:latin typeface="Calibre"/>
                <a:ea typeface="Calibre"/>
                <a:cs typeface="Calibre"/>
                <a:sym typeface="Calibre"/>
              </a:defRPr>
            </a:pPr>
          </a:p>
          <a:p>
            <a:pPr algn="l" defTabSz="457200">
              <a:lnSpc>
                <a:spcPts val="6100"/>
              </a:lnSpc>
              <a:tabLst>
                <a:tab pos="139700" algn="l"/>
                <a:tab pos="457200" algn="l"/>
              </a:tabLst>
              <a:defRPr b="0" sz="3600">
                <a:solidFill>
                  <a:srgbClr val="24292E"/>
                </a:solidFill>
                <a:latin typeface="Calibre"/>
                <a:ea typeface="Calibre"/>
                <a:cs typeface="Calibre"/>
                <a:sym typeface="Calibre"/>
              </a:defRPr>
            </a:pPr>
          </a:p>
          <a:p>
            <a:pPr algn="l" defTabSz="457200">
              <a:lnSpc>
                <a:spcPts val="6100"/>
              </a:lnSpc>
              <a:tabLst>
                <a:tab pos="139700" algn="l"/>
                <a:tab pos="457200" algn="l"/>
              </a:tabLst>
              <a:defRPr b="0" sz="3600">
                <a:solidFill>
                  <a:srgbClr val="24292E"/>
                </a:solidFill>
                <a:latin typeface="Calibre"/>
                <a:ea typeface="Calibre"/>
                <a:cs typeface="Calibre"/>
                <a:sym typeface="Calibre"/>
              </a:defRPr>
            </a:pPr>
          </a:p>
        </p:txBody>
      </p:sp>
      <p:sp>
        <p:nvSpPr>
          <p:cNvPr id="209" name="Name Ideas:…"/>
          <p:cNvSpPr txBox="1"/>
          <p:nvPr/>
        </p:nvSpPr>
        <p:spPr>
          <a:xfrm>
            <a:off x="8892717" y="6681470"/>
            <a:ext cx="2924252" cy="16484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6100"/>
              </a:lnSpc>
              <a:tabLst>
                <a:tab pos="139700" algn="l"/>
                <a:tab pos="457200" algn="l"/>
              </a:tabLst>
              <a:defRPr sz="3600">
                <a:solidFill>
                  <a:srgbClr val="24292E"/>
                </a:solidFill>
                <a:latin typeface="Calibre"/>
                <a:ea typeface="Calibre"/>
                <a:cs typeface="Calibre"/>
                <a:sym typeface="Calibre"/>
              </a:defRPr>
            </a:pPr>
            <a:r>
              <a:t>Name Ideas:</a:t>
            </a:r>
          </a:p>
          <a:p>
            <a:pPr algn="l" defTabSz="457200">
              <a:lnSpc>
                <a:spcPts val="6100"/>
              </a:lnSpc>
              <a:tabLst>
                <a:tab pos="139700" algn="l"/>
                <a:tab pos="457200" algn="l"/>
              </a:tabLst>
              <a:defRPr b="0" i="1" sz="3600">
                <a:solidFill>
                  <a:srgbClr val="24292E"/>
                </a:solidFill>
                <a:latin typeface="Calibre"/>
                <a:ea typeface="Calibre"/>
                <a:cs typeface="Calibre"/>
                <a:sym typeface="Calibre"/>
              </a:defRPr>
            </a:pPr>
            <a:r>
              <a:t>Decodex</a:t>
            </a:r>
          </a:p>
          <a:p>
            <a:pPr algn="l" defTabSz="457200">
              <a:lnSpc>
                <a:spcPts val="6100"/>
              </a:lnSpc>
              <a:tabLst>
                <a:tab pos="139700" algn="l"/>
                <a:tab pos="457200" algn="l"/>
              </a:tabLst>
              <a:defRPr b="0" i="1" sz="3600">
                <a:solidFill>
                  <a:srgbClr val="24292E"/>
                </a:solidFill>
                <a:latin typeface="Calibre"/>
                <a:ea typeface="Calibre"/>
                <a:cs typeface="Calibre"/>
                <a:sym typeface="Calibre"/>
              </a:defRPr>
            </a:pPr>
            <a:r>
              <a:t>Books Unbound</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Related Search Logos"/>
          <p:cNvSpPr txBox="1"/>
          <p:nvPr>
            <p:ph type="title"/>
          </p:nvPr>
        </p:nvSpPr>
        <p:spPr>
          <a:prstGeom prst="rect">
            <a:avLst/>
          </a:prstGeom>
        </p:spPr>
        <p:txBody>
          <a:bodyPr/>
          <a:lstStyle/>
          <a:p>
            <a:pPr/>
            <a:r>
              <a:t>Related Search Logos</a:t>
            </a:r>
          </a:p>
        </p:txBody>
      </p:sp>
      <p:pic>
        <p:nvPicPr>
          <p:cNvPr id="123" name="download.jpg" descr="download.jpg"/>
          <p:cNvPicPr>
            <a:picLocks noChangeAspect="1"/>
          </p:cNvPicPr>
          <p:nvPr/>
        </p:nvPicPr>
        <p:blipFill>
          <a:blip r:embed="rId2">
            <a:extLst/>
          </a:blip>
          <a:stretch>
            <a:fillRect/>
          </a:stretch>
        </p:blipFill>
        <p:spPr>
          <a:xfrm>
            <a:off x="6719816" y="4196019"/>
            <a:ext cx="4653247" cy="1361562"/>
          </a:xfrm>
          <a:prstGeom prst="rect">
            <a:avLst/>
          </a:prstGeom>
          <a:ln w="12700">
            <a:miter lim="400000"/>
          </a:ln>
        </p:spPr>
      </p:pic>
      <p:pic>
        <p:nvPicPr>
          <p:cNvPr id="124" name="f89750ea09c1a1fb35f3e6ae4b2d08da31690dcb.png" descr="f89750ea09c1a1fb35f3e6ae4b2d08da31690dcb.png"/>
          <p:cNvPicPr>
            <a:picLocks noChangeAspect="1"/>
          </p:cNvPicPr>
          <p:nvPr/>
        </p:nvPicPr>
        <p:blipFill>
          <a:blip r:embed="rId3">
            <a:extLst/>
          </a:blip>
          <a:stretch>
            <a:fillRect/>
          </a:stretch>
        </p:blipFill>
        <p:spPr>
          <a:xfrm>
            <a:off x="9581571" y="6200523"/>
            <a:ext cx="1860165" cy="2559860"/>
          </a:xfrm>
          <a:prstGeom prst="rect">
            <a:avLst/>
          </a:prstGeom>
          <a:ln w="12700">
            <a:miter lim="400000"/>
          </a:ln>
        </p:spPr>
      </p:pic>
      <p:pic>
        <p:nvPicPr>
          <p:cNvPr id="125" name="gale-logo-color-300-e1495128990171-1024x281.jpg" descr="gale-logo-color-300-e1495128990171-1024x281.jpg"/>
          <p:cNvPicPr>
            <a:picLocks noChangeAspect="1"/>
          </p:cNvPicPr>
          <p:nvPr/>
        </p:nvPicPr>
        <p:blipFill>
          <a:blip r:embed="rId4">
            <a:extLst/>
          </a:blip>
          <a:stretch>
            <a:fillRect/>
          </a:stretch>
        </p:blipFill>
        <p:spPr>
          <a:xfrm>
            <a:off x="6199280" y="2454188"/>
            <a:ext cx="5694320" cy="1562603"/>
          </a:xfrm>
          <a:prstGeom prst="rect">
            <a:avLst/>
          </a:prstGeom>
          <a:ln w="12700">
            <a:miter lim="400000"/>
          </a:ln>
        </p:spPr>
      </p:pic>
      <p:pic>
        <p:nvPicPr>
          <p:cNvPr id="126" name="Google_Books_logo_2015.png" descr="Google_Books_logo_2015.png"/>
          <p:cNvPicPr>
            <a:picLocks noChangeAspect="1"/>
          </p:cNvPicPr>
          <p:nvPr/>
        </p:nvPicPr>
        <p:blipFill>
          <a:blip r:embed="rId5">
            <a:extLst/>
          </a:blip>
          <a:stretch>
            <a:fillRect/>
          </a:stretch>
        </p:blipFill>
        <p:spPr>
          <a:xfrm>
            <a:off x="565199" y="5082579"/>
            <a:ext cx="3306285" cy="1315530"/>
          </a:xfrm>
          <a:prstGeom prst="rect">
            <a:avLst/>
          </a:prstGeom>
          <a:ln w="12700">
            <a:miter lim="400000"/>
          </a:ln>
        </p:spPr>
      </p:pic>
      <p:pic>
        <p:nvPicPr>
          <p:cNvPr id="127" name="HathiTrust.png" descr="HathiTrust.png"/>
          <p:cNvPicPr>
            <a:picLocks noChangeAspect="1"/>
          </p:cNvPicPr>
          <p:nvPr/>
        </p:nvPicPr>
        <p:blipFill>
          <a:blip r:embed="rId6">
            <a:extLst/>
          </a:blip>
          <a:stretch>
            <a:fillRect/>
          </a:stretch>
        </p:blipFill>
        <p:spPr>
          <a:xfrm>
            <a:off x="6368785" y="6180583"/>
            <a:ext cx="2770270" cy="1934792"/>
          </a:xfrm>
          <a:prstGeom prst="rect">
            <a:avLst/>
          </a:prstGeom>
          <a:ln w="12700">
            <a:miter lim="400000"/>
          </a:ln>
        </p:spPr>
      </p:pic>
      <p:pic>
        <p:nvPicPr>
          <p:cNvPr id="128" name="header-splash-logo-ani@1x.gif" descr="header-splash-logo-ani@1x.gif"/>
          <p:cNvPicPr>
            <a:picLocks noChangeAspect="0"/>
          </p:cNvPicPr>
          <p:nvPr/>
        </p:nvPicPr>
        <p:blipFill>
          <a:blip r:embed="rId7">
            <a:extLst/>
          </a:blip>
          <a:stretch>
            <a:fillRect/>
          </a:stretch>
        </p:blipFill>
        <p:spPr>
          <a:xfrm>
            <a:off x="723744" y="2186433"/>
            <a:ext cx="3950111" cy="2098113"/>
          </a:xfrm>
          <a:prstGeom prst="rect">
            <a:avLst/>
          </a:prstGeom>
          <a:ln w="12700">
            <a:miter lim="400000"/>
          </a:ln>
        </p:spPr>
      </p:pic>
      <p:pic>
        <p:nvPicPr>
          <p:cNvPr id="129" name="www.bookbusinessmag.png" descr="www.bookbusinessmag.png"/>
          <p:cNvPicPr>
            <a:picLocks noChangeAspect="1"/>
          </p:cNvPicPr>
          <p:nvPr/>
        </p:nvPicPr>
        <p:blipFill>
          <a:blip r:embed="rId8">
            <a:extLst/>
          </a:blip>
          <a:srcRect l="12982" t="23786" r="12982" b="23786"/>
          <a:stretch>
            <a:fillRect/>
          </a:stretch>
        </p:blipFill>
        <p:spPr>
          <a:xfrm>
            <a:off x="500558" y="6797790"/>
            <a:ext cx="4470653" cy="143516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Nontraditional Harvard Logos"/>
          <p:cNvSpPr txBox="1"/>
          <p:nvPr>
            <p:ph type="title"/>
          </p:nvPr>
        </p:nvSpPr>
        <p:spPr>
          <a:prstGeom prst="rect">
            <a:avLst/>
          </a:prstGeom>
        </p:spPr>
        <p:txBody>
          <a:bodyPr/>
          <a:lstStyle/>
          <a:p>
            <a:pPr/>
            <a:r>
              <a:t>Nontraditional Harvard Logos</a:t>
            </a:r>
          </a:p>
        </p:txBody>
      </p:sp>
      <p:pic>
        <p:nvPicPr>
          <p:cNvPr id="132" name="480.jpg" descr="480.jpg"/>
          <p:cNvPicPr>
            <a:picLocks noChangeAspect="1"/>
          </p:cNvPicPr>
          <p:nvPr/>
        </p:nvPicPr>
        <p:blipFill>
          <a:blip r:embed="rId2">
            <a:extLst/>
          </a:blip>
          <a:stretch>
            <a:fillRect/>
          </a:stretch>
        </p:blipFill>
        <p:spPr>
          <a:xfrm>
            <a:off x="-246750" y="3225481"/>
            <a:ext cx="5869063" cy="3302638"/>
          </a:xfrm>
          <a:prstGeom prst="rect">
            <a:avLst/>
          </a:prstGeom>
          <a:ln w="12700">
            <a:miter lim="400000"/>
          </a:ln>
        </p:spPr>
      </p:pic>
      <p:pic>
        <p:nvPicPr>
          <p:cNvPr id="133" name="harvardDART_light_bac.png" descr="harvardDART_light_bac.png"/>
          <p:cNvPicPr>
            <a:picLocks noChangeAspect="1"/>
          </p:cNvPicPr>
          <p:nvPr/>
        </p:nvPicPr>
        <p:blipFill>
          <a:blip r:embed="rId3">
            <a:extLst/>
          </a:blip>
          <a:stretch>
            <a:fillRect/>
          </a:stretch>
        </p:blipFill>
        <p:spPr>
          <a:xfrm>
            <a:off x="688578" y="2765590"/>
            <a:ext cx="5436470" cy="462898"/>
          </a:xfrm>
          <a:prstGeom prst="rect">
            <a:avLst/>
          </a:prstGeom>
          <a:ln w="12700">
            <a:miter lim="400000"/>
          </a:ln>
        </p:spPr>
      </p:pic>
      <p:pic>
        <p:nvPicPr>
          <p:cNvPr id="134" name="Hive-Logo-Horizontal-e14459224891901.png" descr="Hive-Logo-Horizontal-e14459224891901.png"/>
          <p:cNvPicPr>
            <a:picLocks noChangeAspect="1"/>
          </p:cNvPicPr>
          <p:nvPr/>
        </p:nvPicPr>
        <p:blipFill>
          <a:blip r:embed="rId4">
            <a:extLst/>
          </a:blip>
          <a:stretch>
            <a:fillRect/>
          </a:stretch>
        </p:blipFill>
        <p:spPr>
          <a:xfrm>
            <a:off x="679872" y="6717831"/>
            <a:ext cx="4435193" cy="1353569"/>
          </a:xfrm>
          <a:prstGeom prst="rect">
            <a:avLst/>
          </a:prstGeom>
          <a:ln w="12700">
            <a:miter lim="400000"/>
          </a:ln>
        </p:spPr>
      </p:pic>
      <p:pic>
        <p:nvPicPr>
          <p:cNvPr id="135" name="harvard_university_press_logo_detail.gif" descr="harvard_university_press_logo_detail.gif"/>
          <p:cNvPicPr>
            <a:picLocks noChangeAspect="1"/>
          </p:cNvPicPr>
          <p:nvPr/>
        </p:nvPicPr>
        <p:blipFill>
          <a:blip r:embed="rId5">
            <a:extLst/>
          </a:blip>
          <a:stretch>
            <a:fillRect/>
          </a:stretch>
        </p:blipFill>
        <p:spPr>
          <a:xfrm>
            <a:off x="9182637" y="2635122"/>
            <a:ext cx="2751047" cy="2075267"/>
          </a:xfrm>
          <a:prstGeom prst="rect">
            <a:avLst/>
          </a:prstGeom>
          <a:ln w="12700">
            <a:miter lim="400000"/>
          </a:ln>
        </p:spPr>
      </p:pic>
      <p:pic>
        <p:nvPicPr>
          <p:cNvPr id="136" name="images.png" descr="images.png"/>
          <p:cNvPicPr>
            <a:picLocks noChangeAspect="1"/>
          </p:cNvPicPr>
          <p:nvPr/>
        </p:nvPicPr>
        <p:blipFill>
          <a:blip r:embed="rId6">
            <a:extLst/>
          </a:blip>
          <a:stretch>
            <a:fillRect/>
          </a:stretch>
        </p:blipFill>
        <p:spPr>
          <a:xfrm>
            <a:off x="8875410" y="4932511"/>
            <a:ext cx="3644901" cy="2222501"/>
          </a:xfrm>
          <a:prstGeom prst="rect">
            <a:avLst/>
          </a:prstGeom>
          <a:ln w="12700">
            <a:miter lim="400000"/>
          </a:ln>
        </p:spPr>
      </p:pic>
      <p:pic>
        <p:nvPicPr>
          <p:cNvPr id="137" name="news-harvard.png" descr="news-harvard.png"/>
          <p:cNvPicPr>
            <a:picLocks noChangeAspect="1"/>
          </p:cNvPicPr>
          <p:nvPr/>
        </p:nvPicPr>
        <p:blipFill>
          <a:blip r:embed="rId7">
            <a:extLst/>
          </a:blip>
          <a:stretch>
            <a:fillRect/>
          </a:stretch>
        </p:blipFill>
        <p:spPr>
          <a:xfrm>
            <a:off x="8541058" y="7377134"/>
            <a:ext cx="4034206" cy="1379798"/>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Logo Inspiration: Brain"/>
          <p:cNvSpPr txBox="1"/>
          <p:nvPr>
            <p:ph type="title"/>
          </p:nvPr>
        </p:nvSpPr>
        <p:spPr>
          <a:prstGeom prst="rect">
            <a:avLst/>
          </a:prstGeom>
        </p:spPr>
        <p:txBody>
          <a:bodyPr/>
          <a:lstStyle/>
          <a:p>
            <a:pPr/>
            <a:r>
              <a:t>Logo Inspiration: Brain</a:t>
            </a:r>
          </a:p>
        </p:txBody>
      </p:sp>
      <p:pic>
        <p:nvPicPr>
          <p:cNvPr id="140" name="59b8341ae4f3c6d4b1b38abb23bc6327--medical-art-design-logo.jpg" descr="59b8341ae4f3c6d4b1b38abb23bc6327--medical-art-design-logo.jpg"/>
          <p:cNvPicPr>
            <a:picLocks noChangeAspect="1"/>
          </p:cNvPicPr>
          <p:nvPr/>
        </p:nvPicPr>
        <p:blipFill>
          <a:blip r:embed="rId2">
            <a:extLst/>
          </a:blip>
          <a:stretch>
            <a:fillRect/>
          </a:stretch>
        </p:blipFill>
        <p:spPr>
          <a:xfrm>
            <a:off x="3087393" y="2091360"/>
            <a:ext cx="1958852" cy="2490066"/>
          </a:xfrm>
          <a:prstGeom prst="rect">
            <a:avLst/>
          </a:prstGeom>
          <a:ln w="12700">
            <a:miter lim="400000"/>
          </a:ln>
        </p:spPr>
      </p:pic>
      <p:pic>
        <p:nvPicPr>
          <p:cNvPr id="141" name="00127f827a1114884d0026441b0f8a41.jpg" descr="00127f827a1114884d0026441b0f8a41.jpg"/>
          <p:cNvPicPr>
            <a:picLocks noChangeAspect="1"/>
          </p:cNvPicPr>
          <p:nvPr/>
        </p:nvPicPr>
        <p:blipFill>
          <a:blip r:embed="rId3">
            <a:extLst/>
          </a:blip>
          <a:srcRect l="22392" t="19094" r="19844" b="19094"/>
          <a:stretch>
            <a:fillRect/>
          </a:stretch>
        </p:blipFill>
        <p:spPr>
          <a:xfrm>
            <a:off x="3825708" y="4869688"/>
            <a:ext cx="2624372" cy="1868978"/>
          </a:xfrm>
          <a:prstGeom prst="rect">
            <a:avLst/>
          </a:prstGeom>
          <a:ln w="12700">
            <a:miter lim="400000"/>
          </a:ln>
        </p:spPr>
      </p:pic>
      <p:pic>
        <p:nvPicPr>
          <p:cNvPr id="142" name="157478304.jpg" descr="157478304.jpg"/>
          <p:cNvPicPr>
            <a:picLocks noChangeAspect="1"/>
          </p:cNvPicPr>
          <p:nvPr/>
        </p:nvPicPr>
        <p:blipFill>
          <a:blip r:embed="rId4">
            <a:extLst/>
          </a:blip>
          <a:stretch>
            <a:fillRect/>
          </a:stretch>
        </p:blipFill>
        <p:spPr>
          <a:xfrm>
            <a:off x="5016206" y="2036132"/>
            <a:ext cx="2203677" cy="2775603"/>
          </a:xfrm>
          <a:prstGeom prst="rect">
            <a:avLst/>
          </a:prstGeom>
          <a:ln w="12700">
            <a:miter lim="400000"/>
          </a:ln>
        </p:spPr>
      </p:pic>
      <p:pic>
        <p:nvPicPr>
          <p:cNvPr id="143" name="cambridge.jpg" descr="cambridge.jpg"/>
          <p:cNvPicPr>
            <a:picLocks noChangeAspect="1"/>
          </p:cNvPicPr>
          <p:nvPr/>
        </p:nvPicPr>
        <p:blipFill>
          <a:blip r:embed="rId5">
            <a:extLst/>
          </a:blip>
          <a:srcRect l="28468" t="8696" r="28468" b="8696"/>
          <a:stretch>
            <a:fillRect/>
          </a:stretch>
        </p:blipFill>
        <p:spPr>
          <a:xfrm>
            <a:off x="9967879" y="6931040"/>
            <a:ext cx="2307676" cy="2490080"/>
          </a:xfrm>
          <a:prstGeom prst="rect">
            <a:avLst/>
          </a:prstGeom>
          <a:ln w="12700">
            <a:miter lim="400000"/>
          </a:ln>
        </p:spPr>
      </p:pic>
      <p:pic>
        <p:nvPicPr>
          <p:cNvPr id="144" name="df027bf16fc9e39310657106ebf3d820.jpg" descr="df027bf16fc9e39310657106ebf3d820.jpg"/>
          <p:cNvPicPr>
            <a:picLocks noChangeAspect="1"/>
          </p:cNvPicPr>
          <p:nvPr/>
        </p:nvPicPr>
        <p:blipFill>
          <a:blip r:embed="rId6">
            <a:extLst/>
          </a:blip>
          <a:stretch>
            <a:fillRect/>
          </a:stretch>
        </p:blipFill>
        <p:spPr>
          <a:xfrm>
            <a:off x="9967879" y="4846973"/>
            <a:ext cx="2313371" cy="1914315"/>
          </a:xfrm>
          <a:prstGeom prst="rect">
            <a:avLst/>
          </a:prstGeom>
          <a:ln w="12700">
            <a:miter lim="400000"/>
          </a:ln>
        </p:spPr>
      </p:pic>
      <p:pic>
        <p:nvPicPr>
          <p:cNvPr id="145" name="digital-brain-logo_1043-221.jpg" descr="digital-brain-logo_1043-221.jpg"/>
          <p:cNvPicPr>
            <a:picLocks noChangeAspect="1"/>
          </p:cNvPicPr>
          <p:nvPr/>
        </p:nvPicPr>
        <p:blipFill>
          <a:blip r:embed="rId7">
            <a:extLst/>
          </a:blip>
          <a:srcRect l="10899" t="10622" r="10899" b="10622"/>
          <a:stretch>
            <a:fillRect/>
          </a:stretch>
        </p:blipFill>
        <p:spPr>
          <a:xfrm>
            <a:off x="6936878" y="4869688"/>
            <a:ext cx="2544169" cy="2562226"/>
          </a:xfrm>
          <a:prstGeom prst="rect">
            <a:avLst/>
          </a:prstGeom>
          <a:ln w="12700">
            <a:miter lim="400000"/>
          </a:ln>
        </p:spPr>
      </p:pic>
      <p:pic>
        <p:nvPicPr>
          <p:cNvPr id="146" name="ed8cd857275ca3e4ae2a56563ade0c65.jpg" descr="ed8cd857275ca3e4ae2a56563ade0c65.jpg"/>
          <p:cNvPicPr>
            <a:picLocks noChangeAspect="1"/>
          </p:cNvPicPr>
          <p:nvPr/>
        </p:nvPicPr>
        <p:blipFill>
          <a:blip r:embed="rId8">
            <a:extLst/>
          </a:blip>
          <a:srcRect l="24541" t="14848" r="24541" b="21678"/>
          <a:stretch>
            <a:fillRect/>
          </a:stretch>
        </p:blipFill>
        <p:spPr>
          <a:xfrm>
            <a:off x="3892979" y="7093477"/>
            <a:ext cx="2490108" cy="2065278"/>
          </a:xfrm>
          <a:prstGeom prst="rect">
            <a:avLst/>
          </a:prstGeom>
          <a:ln w="12700">
            <a:miter lim="400000"/>
          </a:ln>
        </p:spPr>
      </p:pic>
      <p:pic>
        <p:nvPicPr>
          <p:cNvPr id="147" name="technology-brain-logo_1032-93.jpg" descr="technology-brain-logo_1032-93.jpg"/>
          <p:cNvPicPr>
            <a:picLocks noChangeAspect="1"/>
          </p:cNvPicPr>
          <p:nvPr/>
        </p:nvPicPr>
        <p:blipFill>
          <a:blip r:embed="rId9">
            <a:extLst/>
          </a:blip>
          <a:srcRect l="16647" t="23405" r="16647" b="23405"/>
          <a:stretch>
            <a:fillRect/>
          </a:stretch>
        </p:blipFill>
        <p:spPr>
          <a:xfrm>
            <a:off x="7052369" y="7562312"/>
            <a:ext cx="2313282" cy="1844565"/>
          </a:xfrm>
          <a:prstGeom prst="rect">
            <a:avLst/>
          </a:prstGeom>
          <a:ln w="12700">
            <a:miter lim="400000"/>
          </a:ln>
        </p:spPr>
      </p:pic>
      <p:pic>
        <p:nvPicPr>
          <p:cNvPr id="148" name="untitled-1-o--1.jpg" descr="untitled-1-o--1.jpg"/>
          <p:cNvPicPr>
            <a:picLocks noChangeAspect="1"/>
          </p:cNvPicPr>
          <p:nvPr/>
        </p:nvPicPr>
        <p:blipFill>
          <a:blip r:embed="rId10">
            <a:extLst/>
          </a:blip>
          <a:stretch>
            <a:fillRect/>
          </a:stretch>
        </p:blipFill>
        <p:spPr>
          <a:xfrm>
            <a:off x="240146" y="6918225"/>
            <a:ext cx="3435795" cy="2290531"/>
          </a:xfrm>
          <a:prstGeom prst="rect">
            <a:avLst/>
          </a:prstGeom>
          <a:ln w="12700">
            <a:miter lim="400000"/>
          </a:ln>
        </p:spPr>
      </p:pic>
      <p:pic>
        <p:nvPicPr>
          <p:cNvPr id="149" name="untitled-1-o-.jpg" descr="untitled-1-o-.jpg"/>
          <p:cNvPicPr>
            <a:picLocks noChangeAspect="1"/>
          </p:cNvPicPr>
          <p:nvPr/>
        </p:nvPicPr>
        <p:blipFill>
          <a:blip r:embed="rId11">
            <a:extLst/>
          </a:blip>
          <a:stretch>
            <a:fillRect/>
          </a:stretch>
        </p:blipFill>
        <p:spPr>
          <a:xfrm>
            <a:off x="176073" y="4660840"/>
            <a:ext cx="3435796" cy="2286581"/>
          </a:xfrm>
          <a:prstGeom prst="rect">
            <a:avLst/>
          </a:prstGeom>
          <a:ln w="12700">
            <a:miter lim="400000"/>
          </a:ln>
        </p:spPr>
      </p:pic>
      <p:pic>
        <p:nvPicPr>
          <p:cNvPr id="150" name="vesalius-brain-granger.jpg" descr="vesalius-brain-granger.jpg"/>
          <p:cNvPicPr>
            <a:picLocks noChangeAspect="1"/>
          </p:cNvPicPr>
          <p:nvPr/>
        </p:nvPicPr>
        <p:blipFill>
          <a:blip r:embed="rId12">
            <a:extLst/>
          </a:blip>
          <a:stretch>
            <a:fillRect/>
          </a:stretch>
        </p:blipFill>
        <p:spPr>
          <a:xfrm>
            <a:off x="7262123" y="2024718"/>
            <a:ext cx="2655284" cy="249006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Logo Inspiration: Books"/>
          <p:cNvSpPr txBox="1"/>
          <p:nvPr>
            <p:ph type="title"/>
          </p:nvPr>
        </p:nvSpPr>
        <p:spPr>
          <a:prstGeom prst="rect">
            <a:avLst/>
          </a:prstGeom>
        </p:spPr>
        <p:txBody>
          <a:bodyPr/>
          <a:lstStyle/>
          <a:p>
            <a:pPr/>
            <a:r>
              <a:t>Logo Inspiration: Books</a:t>
            </a:r>
          </a:p>
        </p:txBody>
      </p:sp>
      <p:pic>
        <p:nvPicPr>
          <p:cNvPr id="153" name="783490620aed664d0c89494262809a9e.png" descr="783490620aed664d0c89494262809a9e.png"/>
          <p:cNvPicPr>
            <a:picLocks noChangeAspect="1"/>
          </p:cNvPicPr>
          <p:nvPr/>
        </p:nvPicPr>
        <p:blipFill>
          <a:blip r:embed="rId2">
            <a:extLst/>
          </a:blip>
          <a:stretch>
            <a:fillRect/>
          </a:stretch>
        </p:blipFill>
        <p:spPr>
          <a:xfrm>
            <a:off x="241667" y="6146254"/>
            <a:ext cx="4127501" cy="3302001"/>
          </a:xfrm>
          <a:prstGeom prst="rect">
            <a:avLst/>
          </a:prstGeom>
          <a:ln w="12700">
            <a:miter lim="400000"/>
          </a:ln>
        </p:spPr>
      </p:pic>
      <p:pic>
        <p:nvPicPr>
          <p:cNvPr id="154" name="Books-Store-Logo.jpg" descr="Books-Store-Logo.jpg"/>
          <p:cNvPicPr>
            <a:picLocks noChangeAspect="1"/>
          </p:cNvPicPr>
          <p:nvPr/>
        </p:nvPicPr>
        <p:blipFill>
          <a:blip r:embed="rId3">
            <a:extLst/>
          </a:blip>
          <a:srcRect l="17984" t="32845" r="17984" b="32845"/>
          <a:stretch>
            <a:fillRect/>
          </a:stretch>
        </p:blipFill>
        <p:spPr>
          <a:xfrm>
            <a:off x="679023" y="4736653"/>
            <a:ext cx="3252789" cy="1394322"/>
          </a:xfrm>
          <a:prstGeom prst="rect">
            <a:avLst/>
          </a:prstGeom>
          <a:ln w="12700">
            <a:miter lim="400000"/>
          </a:ln>
        </p:spPr>
      </p:pic>
      <p:pic>
        <p:nvPicPr>
          <p:cNvPr id="155" name="square_logo_red_2048x2048.jpg" descr="square_logo_red_2048x2048.jpg"/>
          <p:cNvPicPr>
            <a:picLocks noChangeAspect="1"/>
          </p:cNvPicPr>
          <p:nvPr/>
        </p:nvPicPr>
        <p:blipFill>
          <a:blip r:embed="rId4">
            <a:extLst/>
          </a:blip>
          <a:srcRect l="6814" t="11089" r="6814" b="11089"/>
          <a:stretch>
            <a:fillRect/>
          </a:stretch>
        </p:blipFill>
        <p:spPr>
          <a:xfrm>
            <a:off x="754430" y="1583801"/>
            <a:ext cx="3102154" cy="2795071"/>
          </a:xfrm>
          <a:prstGeom prst="rect">
            <a:avLst/>
          </a:prstGeom>
          <a:ln w="12700">
            <a:miter lim="400000"/>
          </a:ln>
        </p:spPr>
      </p:pic>
      <p:pic>
        <p:nvPicPr>
          <p:cNvPr id="156" name="TRBS-Logo-Port.jpg" descr="TRBS-Logo-Port.jpg"/>
          <p:cNvPicPr>
            <a:picLocks noChangeAspect="1"/>
          </p:cNvPicPr>
          <p:nvPr/>
        </p:nvPicPr>
        <p:blipFill>
          <a:blip r:embed="rId5">
            <a:extLst/>
          </a:blip>
          <a:srcRect l="24262" t="14288" r="24262" b="14288"/>
          <a:stretch>
            <a:fillRect/>
          </a:stretch>
        </p:blipFill>
        <p:spPr>
          <a:xfrm>
            <a:off x="5553544" y="1880069"/>
            <a:ext cx="2379938" cy="2202618"/>
          </a:xfrm>
          <a:prstGeom prst="rect">
            <a:avLst/>
          </a:prstGeom>
          <a:ln w="12700">
            <a:miter lim="400000"/>
          </a:ln>
        </p:spPr>
      </p:pic>
      <p:pic>
        <p:nvPicPr>
          <p:cNvPr id="157" name="06ed2647955639.588a04cf63c92.png" descr="06ed2647955639.588a04cf63c92.png"/>
          <p:cNvPicPr>
            <a:picLocks noChangeAspect="1"/>
          </p:cNvPicPr>
          <p:nvPr/>
        </p:nvPicPr>
        <p:blipFill>
          <a:blip r:embed="rId6">
            <a:extLst/>
          </a:blip>
          <a:srcRect l="37328" t="34716" r="37328" b="51312"/>
          <a:stretch>
            <a:fillRect/>
          </a:stretch>
        </p:blipFill>
        <p:spPr>
          <a:xfrm>
            <a:off x="5668042" y="4607917"/>
            <a:ext cx="2151010" cy="2265126"/>
          </a:xfrm>
          <a:prstGeom prst="rect">
            <a:avLst/>
          </a:prstGeom>
          <a:ln w="12700">
            <a:miter lim="400000"/>
          </a:ln>
        </p:spPr>
      </p:pic>
      <p:pic>
        <p:nvPicPr>
          <p:cNvPr id="158" name="Screen-Shot-2012-12-18-at-00.53.01.png" descr="Screen-Shot-2012-12-18-at-00.53.01.png"/>
          <p:cNvPicPr>
            <a:picLocks noChangeAspect="1"/>
          </p:cNvPicPr>
          <p:nvPr/>
        </p:nvPicPr>
        <p:blipFill>
          <a:blip r:embed="rId7">
            <a:extLst/>
          </a:blip>
          <a:stretch>
            <a:fillRect/>
          </a:stretch>
        </p:blipFill>
        <p:spPr>
          <a:xfrm>
            <a:off x="5343927" y="7203881"/>
            <a:ext cx="2799294" cy="2130322"/>
          </a:xfrm>
          <a:prstGeom prst="rect">
            <a:avLst/>
          </a:prstGeom>
          <a:ln w="12700">
            <a:miter lim="400000"/>
          </a:ln>
        </p:spPr>
      </p:pic>
      <p:pic>
        <p:nvPicPr>
          <p:cNvPr id="159" name="open-book-logo.jpg" descr="open-book-logo.jpg"/>
          <p:cNvPicPr>
            <a:picLocks noChangeAspect="1"/>
          </p:cNvPicPr>
          <p:nvPr/>
        </p:nvPicPr>
        <p:blipFill>
          <a:blip r:embed="rId8">
            <a:extLst/>
          </a:blip>
          <a:srcRect l="36627" t="22714" r="36627" b="22714"/>
          <a:stretch>
            <a:fillRect/>
          </a:stretch>
        </p:blipFill>
        <p:spPr>
          <a:xfrm>
            <a:off x="9630742" y="1941783"/>
            <a:ext cx="1826562" cy="2795268"/>
          </a:xfrm>
          <a:prstGeom prst="rect">
            <a:avLst/>
          </a:prstGeom>
          <a:ln w="12700">
            <a:miter lim="400000"/>
          </a:ln>
        </p:spPr>
      </p:pic>
      <p:pic>
        <p:nvPicPr>
          <p:cNvPr id="160" name="red-book-logo-2.png" descr="red-book-logo-2.png"/>
          <p:cNvPicPr>
            <a:picLocks noChangeAspect="1"/>
          </p:cNvPicPr>
          <p:nvPr/>
        </p:nvPicPr>
        <p:blipFill>
          <a:blip r:embed="rId9">
            <a:extLst/>
          </a:blip>
          <a:srcRect l="28110" t="25013" r="28110" b="25013"/>
          <a:stretch>
            <a:fillRect/>
          </a:stretch>
        </p:blipFill>
        <p:spPr>
          <a:xfrm>
            <a:off x="8875886" y="5018777"/>
            <a:ext cx="3335934" cy="1650108"/>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Logo Inspiration: Octopus"/>
          <p:cNvSpPr txBox="1"/>
          <p:nvPr>
            <p:ph type="title"/>
          </p:nvPr>
        </p:nvSpPr>
        <p:spPr>
          <a:prstGeom prst="rect">
            <a:avLst/>
          </a:prstGeom>
        </p:spPr>
        <p:txBody>
          <a:bodyPr/>
          <a:lstStyle/>
          <a:p>
            <a:pPr/>
            <a:r>
              <a:t>Logo Inspiration: Octopus</a:t>
            </a:r>
          </a:p>
        </p:txBody>
      </p:sp>
      <p:pic>
        <p:nvPicPr>
          <p:cNvPr id="163" name="2c98161980235404969244dd704c2237--octopus-design-octopus-logo.jpg" descr="2c98161980235404969244dd704c2237--octopus-design-octopus-logo.jpg"/>
          <p:cNvPicPr>
            <a:picLocks noChangeAspect="1"/>
          </p:cNvPicPr>
          <p:nvPr/>
        </p:nvPicPr>
        <p:blipFill>
          <a:blip r:embed="rId2">
            <a:extLst/>
          </a:blip>
          <a:srcRect l="24948" t="17162" r="24948" b="17162"/>
          <a:stretch>
            <a:fillRect/>
          </a:stretch>
        </p:blipFill>
        <p:spPr>
          <a:xfrm>
            <a:off x="635744" y="4767808"/>
            <a:ext cx="3016151" cy="2960986"/>
          </a:xfrm>
          <a:prstGeom prst="rect">
            <a:avLst/>
          </a:prstGeom>
          <a:ln w="12700">
            <a:miter lim="400000"/>
          </a:ln>
        </p:spPr>
      </p:pic>
      <p:pic>
        <p:nvPicPr>
          <p:cNvPr id="164" name="4eca0a1463a2caedd7295995632b20a5.png" descr="4eca0a1463a2caedd7295995632b20a5.png"/>
          <p:cNvPicPr>
            <a:picLocks noChangeAspect="1"/>
          </p:cNvPicPr>
          <p:nvPr/>
        </p:nvPicPr>
        <p:blipFill>
          <a:blip r:embed="rId3">
            <a:extLst/>
          </a:blip>
          <a:srcRect l="10138" t="3499" r="10138" b="12327"/>
          <a:stretch>
            <a:fillRect/>
          </a:stretch>
        </p:blipFill>
        <p:spPr>
          <a:xfrm>
            <a:off x="9962586" y="4733825"/>
            <a:ext cx="2818122" cy="2975432"/>
          </a:xfrm>
          <a:prstGeom prst="rect">
            <a:avLst/>
          </a:prstGeom>
          <a:ln w="12700">
            <a:miter lim="400000"/>
          </a:ln>
        </p:spPr>
      </p:pic>
      <p:pic>
        <p:nvPicPr>
          <p:cNvPr id="165" name="28992dcc0af6039baf65208644030b4a995ed19d.jpg" descr="28992dcc0af6039baf65208644030b4a995ed19d.jpg"/>
          <p:cNvPicPr>
            <a:picLocks noChangeAspect="1"/>
          </p:cNvPicPr>
          <p:nvPr/>
        </p:nvPicPr>
        <p:blipFill>
          <a:blip r:embed="rId4">
            <a:extLst/>
          </a:blip>
          <a:srcRect l="25087" t="15562" r="21472" b="0"/>
          <a:stretch>
            <a:fillRect/>
          </a:stretch>
        </p:blipFill>
        <p:spPr>
          <a:xfrm>
            <a:off x="7112570" y="4733825"/>
            <a:ext cx="2827062" cy="2975392"/>
          </a:xfrm>
          <a:prstGeom prst="rect">
            <a:avLst/>
          </a:prstGeom>
          <a:ln w="12700">
            <a:miter lim="400000"/>
          </a:ln>
        </p:spPr>
      </p:pic>
      <p:pic>
        <p:nvPicPr>
          <p:cNvPr id="166" name="d988be22441557.563139222b2be.jpg" descr="d988be22441557.563139222b2be.jpg"/>
          <p:cNvPicPr>
            <a:picLocks noChangeAspect="1"/>
          </p:cNvPicPr>
          <p:nvPr/>
        </p:nvPicPr>
        <p:blipFill>
          <a:blip r:embed="rId5">
            <a:extLst/>
          </a:blip>
          <a:srcRect l="30551" t="27657" r="30551" b="23251"/>
          <a:stretch>
            <a:fillRect/>
          </a:stretch>
        </p:blipFill>
        <p:spPr>
          <a:xfrm>
            <a:off x="9560321" y="1841103"/>
            <a:ext cx="3023197" cy="2543672"/>
          </a:xfrm>
          <a:prstGeom prst="rect">
            <a:avLst/>
          </a:prstGeom>
          <a:ln w="12700">
            <a:miter lim="400000"/>
          </a:ln>
        </p:spPr>
      </p:pic>
      <p:pic>
        <p:nvPicPr>
          <p:cNvPr id="167" name="octopus-logo-kraken_7688-396.jpg" descr="octopus-logo-kraken_7688-396.jpg"/>
          <p:cNvPicPr>
            <a:picLocks noChangeAspect="1"/>
          </p:cNvPicPr>
          <p:nvPr/>
        </p:nvPicPr>
        <p:blipFill>
          <a:blip r:embed="rId6">
            <a:extLst/>
          </a:blip>
          <a:srcRect l="32863" t="24797" r="32863" b="38082"/>
          <a:stretch>
            <a:fillRect/>
          </a:stretch>
        </p:blipFill>
        <p:spPr>
          <a:xfrm>
            <a:off x="7067946" y="1551632"/>
            <a:ext cx="2724747" cy="2951114"/>
          </a:xfrm>
          <a:prstGeom prst="rect">
            <a:avLst/>
          </a:prstGeom>
          <a:ln w="12700">
            <a:miter lim="400000"/>
          </a:ln>
        </p:spPr>
      </p:pic>
      <p:pic>
        <p:nvPicPr>
          <p:cNvPr id="168" name="octopus-logo-vector-14263005.jpg" descr="octopus-logo-vector-14263005.jpg"/>
          <p:cNvPicPr>
            <a:picLocks noChangeAspect="1"/>
          </p:cNvPicPr>
          <p:nvPr/>
        </p:nvPicPr>
        <p:blipFill>
          <a:blip r:embed="rId7">
            <a:extLst/>
          </a:blip>
          <a:srcRect l="30961" t="24208" r="30961" b="39140"/>
          <a:stretch>
            <a:fillRect/>
          </a:stretch>
        </p:blipFill>
        <p:spPr>
          <a:xfrm>
            <a:off x="3891458" y="4736207"/>
            <a:ext cx="2857422" cy="2970433"/>
          </a:xfrm>
          <a:prstGeom prst="rect">
            <a:avLst/>
          </a:prstGeom>
          <a:ln w="12700">
            <a:miter lim="400000"/>
          </a:ln>
        </p:spPr>
      </p:pic>
      <p:pic>
        <p:nvPicPr>
          <p:cNvPr id="169" name="stock-vector-trendy-linear-octopus-logo-icon-345381494.jpg" descr="stock-vector-trendy-linear-octopus-logo-icon-345381494.jpg"/>
          <p:cNvPicPr>
            <a:picLocks noChangeAspect="1"/>
          </p:cNvPicPr>
          <p:nvPr/>
        </p:nvPicPr>
        <p:blipFill>
          <a:blip r:embed="rId8">
            <a:extLst/>
          </a:blip>
          <a:srcRect l="26104" t="24638" r="26104" b="28471"/>
          <a:stretch>
            <a:fillRect/>
          </a:stretch>
        </p:blipFill>
        <p:spPr>
          <a:xfrm>
            <a:off x="4245272" y="1627832"/>
            <a:ext cx="2731295" cy="2798862"/>
          </a:xfrm>
          <a:prstGeom prst="rect">
            <a:avLst/>
          </a:prstGeom>
          <a:ln w="12700">
            <a:miter lim="400000"/>
          </a:ln>
        </p:spPr>
      </p:pic>
      <p:pic>
        <p:nvPicPr>
          <p:cNvPr id="170" name="Image" descr="Image"/>
          <p:cNvPicPr>
            <a:picLocks noChangeAspect="1"/>
          </p:cNvPicPr>
          <p:nvPr/>
        </p:nvPicPr>
        <p:blipFill>
          <a:blip r:embed="rId9">
            <a:extLst/>
          </a:blip>
          <a:stretch>
            <a:fillRect/>
          </a:stretch>
        </p:blipFill>
        <p:spPr>
          <a:xfrm>
            <a:off x="633640" y="1627832"/>
            <a:ext cx="3317053" cy="2798763"/>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Concept 1: brain + harvard yard"/>
          <p:cNvSpPr txBox="1"/>
          <p:nvPr>
            <p:ph type="title"/>
          </p:nvPr>
        </p:nvSpPr>
        <p:spPr>
          <a:prstGeom prst="rect">
            <a:avLst/>
          </a:prstGeom>
        </p:spPr>
        <p:txBody>
          <a:bodyPr/>
          <a:lstStyle/>
          <a:p>
            <a:pPr/>
            <a:r>
              <a:t>Concept 1: brain + harvard yard</a:t>
            </a:r>
          </a:p>
        </p:txBody>
      </p:sp>
      <p:sp>
        <p:nvSpPr>
          <p:cNvPr id="173" name="Search engine for large digital database of books. Searching for concepts, not keywords. Extensive user base and diverse content."/>
          <p:cNvSpPr txBox="1"/>
          <p:nvPr/>
        </p:nvSpPr>
        <p:spPr>
          <a:xfrm>
            <a:off x="614121" y="1576070"/>
            <a:ext cx="11776559" cy="16484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6100"/>
              </a:lnSpc>
              <a:tabLst>
                <a:tab pos="139700" algn="l"/>
                <a:tab pos="457200" algn="l"/>
              </a:tabLst>
              <a:defRPr b="0" sz="3600">
                <a:solidFill>
                  <a:srgbClr val="24292E"/>
                </a:solidFill>
                <a:latin typeface="Calibre"/>
                <a:ea typeface="Calibre"/>
                <a:cs typeface="Calibre"/>
                <a:sym typeface="Calibre"/>
              </a:defRPr>
            </a:lvl1pPr>
          </a:lstStyle>
          <a:p>
            <a:pPr/>
            <a:r>
              <a:t>Search engine for large digital database of books. Searching for concepts, not keywords. Extensive user base and diverse content.</a:t>
            </a:r>
          </a:p>
        </p:txBody>
      </p:sp>
      <p:sp>
        <p:nvSpPr>
          <p:cNvPr id="174" name="Concept - Brain = intellectual capacity. Functions as the coordinating center of intellectual activity. Draws connections and brings multiple senses and experiences into one central location.…"/>
          <p:cNvSpPr txBox="1"/>
          <p:nvPr/>
        </p:nvSpPr>
        <p:spPr>
          <a:xfrm>
            <a:off x="614121" y="2828170"/>
            <a:ext cx="11776558" cy="1574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4200"/>
              </a:lnSpc>
              <a:tabLst>
                <a:tab pos="139700" algn="l"/>
                <a:tab pos="457200" algn="l"/>
              </a:tabLst>
              <a:defRPr b="0" sz="2000">
                <a:solidFill>
                  <a:srgbClr val="24292E"/>
                </a:solidFill>
                <a:latin typeface="Calibre"/>
                <a:ea typeface="Calibre"/>
                <a:cs typeface="Calibre"/>
                <a:sym typeface="Calibre"/>
              </a:defRPr>
            </a:pPr>
            <a:r>
              <a:rPr>
                <a:latin typeface="Calibre Semibold"/>
                <a:ea typeface="Calibre Semibold"/>
                <a:cs typeface="Calibre Semibold"/>
                <a:sym typeface="Calibre Semibold"/>
              </a:rPr>
              <a:t>Concept</a:t>
            </a:r>
            <a:r>
              <a:t> - Brain = intellectual capacity. Functions as the coordinating center of intellectual activity. Draws connections and brings multiple senses and experiences into one central location.</a:t>
            </a:r>
          </a:p>
          <a:p>
            <a:pPr algn="l" defTabSz="457200">
              <a:lnSpc>
                <a:spcPts val="4200"/>
              </a:lnSpc>
              <a:tabLst>
                <a:tab pos="139700" algn="l"/>
                <a:tab pos="457200" algn="l"/>
              </a:tabLst>
              <a:defRPr b="0" sz="2000">
                <a:solidFill>
                  <a:srgbClr val="24292E"/>
                </a:solidFill>
                <a:latin typeface="Calibre"/>
                <a:ea typeface="Calibre"/>
                <a:cs typeface="Calibre"/>
                <a:sym typeface="Calibre"/>
              </a:defRPr>
            </a:pPr>
          </a:p>
          <a:p>
            <a:pPr algn="l" defTabSz="457200">
              <a:lnSpc>
                <a:spcPts val="4200"/>
              </a:lnSpc>
              <a:tabLst>
                <a:tab pos="139700" algn="l"/>
                <a:tab pos="457200" algn="l"/>
              </a:tabLst>
              <a:defRPr b="0" sz="2000">
                <a:solidFill>
                  <a:srgbClr val="24292E"/>
                </a:solidFill>
                <a:latin typeface="Calibre"/>
                <a:ea typeface="Calibre"/>
                <a:cs typeface="Calibre"/>
                <a:sym typeface="Calibre"/>
              </a:defRPr>
            </a:pPr>
            <a:r>
              <a:rPr>
                <a:latin typeface="Calibre Semibold"/>
                <a:ea typeface="Calibre Semibold"/>
                <a:cs typeface="Calibre Semibold"/>
                <a:sym typeface="Calibre Semibold"/>
              </a:rPr>
              <a:t>Design Idea </a:t>
            </a:r>
            <a:r>
              <a:t>- Form a brain out of geometric circuit lines/connectors. Lines form the T lines or Harvard Yard paths. </a:t>
            </a:r>
          </a:p>
        </p:txBody>
      </p:sp>
      <p:pic>
        <p:nvPicPr>
          <p:cNvPr id="175" name="59b8341ae4f3c6d4b1b38abb23bc6327--medical-art-design-logo.jpg" descr="59b8341ae4f3c6d4b1b38abb23bc6327--medical-art-design-logo.jpg"/>
          <p:cNvPicPr>
            <a:picLocks noChangeAspect="1"/>
          </p:cNvPicPr>
          <p:nvPr/>
        </p:nvPicPr>
        <p:blipFill>
          <a:blip r:embed="rId2">
            <a:extLst/>
          </a:blip>
          <a:stretch>
            <a:fillRect/>
          </a:stretch>
        </p:blipFill>
        <p:spPr>
          <a:xfrm>
            <a:off x="622574" y="5571160"/>
            <a:ext cx="1958851" cy="2490066"/>
          </a:xfrm>
          <a:prstGeom prst="rect">
            <a:avLst/>
          </a:prstGeom>
          <a:ln w="12700">
            <a:miter lim="400000"/>
          </a:ln>
        </p:spPr>
      </p:pic>
      <p:pic>
        <p:nvPicPr>
          <p:cNvPr id="176" name="cambridge.jpg" descr="cambridge.jpg"/>
          <p:cNvPicPr>
            <a:picLocks noChangeAspect="1"/>
          </p:cNvPicPr>
          <p:nvPr/>
        </p:nvPicPr>
        <p:blipFill>
          <a:blip r:embed="rId3">
            <a:extLst/>
          </a:blip>
          <a:srcRect l="28468" t="8696" r="28468" b="8696"/>
          <a:stretch>
            <a:fillRect/>
          </a:stretch>
        </p:blipFill>
        <p:spPr>
          <a:xfrm>
            <a:off x="4099072" y="5571196"/>
            <a:ext cx="2307676" cy="2490080"/>
          </a:xfrm>
          <a:prstGeom prst="rect">
            <a:avLst/>
          </a:prstGeom>
          <a:ln w="12700">
            <a:miter lim="400000"/>
          </a:ln>
        </p:spPr>
      </p:pic>
      <p:pic>
        <p:nvPicPr>
          <p:cNvPr id="177" name="pasted-movie.gif" descr="pasted-movie.gif"/>
          <p:cNvPicPr>
            <a:picLocks noChangeAspect="1"/>
          </p:cNvPicPr>
          <p:nvPr/>
        </p:nvPicPr>
        <p:blipFill>
          <a:blip r:embed="rId4">
            <a:extLst/>
          </a:blip>
          <a:stretch>
            <a:fillRect/>
          </a:stretch>
        </p:blipFill>
        <p:spPr>
          <a:xfrm>
            <a:off x="7924548" y="6849020"/>
            <a:ext cx="2386478" cy="2298178"/>
          </a:xfrm>
          <a:prstGeom prst="rect">
            <a:avLst/>
          </a:prstGeom>
          <a:ln w="12700">
            <a:miter lim="400000"/>
          </a:ln>
        </p:spPr>
      </p:pic>
      <p:pic>
        <p:nvPicPr>
          <p:cNvPr id="178" name="Screen Shot 2018-03-29 at 11.52.53 PM.png" descr="Screen Shot 2018-03-29 at 11.52.53 PM.png"/>
          <p:cNvPicPr>
            <a:picLocks noChangeAspect="1"/>
          </p:cNvPicPr>
          <p:nvPr/>
        </p:nvPicPr>
        <p:blipFill>
          <a:blip r:embed="rId5">
            <a:extLst/>
          </a:blip>
          <a:stretch>
            <a:fillRect/>
          </a:stretch>
        </p:blipFill>
        <p:spPr>
          <a:xfrm>
            <a:off x="7933260" y="4263060"/>
            <a:ext cx="2369054" cy="2490066"/>
          </a:xfrm>
          <a:prstGeom prst="rect">
            <a:avLst/>
          </a:prstGeom>
          <a:ln w="12700">
            <a:miter lim="400000"/>
          </a:ln>
        </p:spPr>
      </p:pic>
      <p:sp>
        <p:nvSpPr>
          <p:cNvPr id="179" name="+"/>
          <p:cNvSpPr txBox="1"/>
          <p:nvPr/>
        </p:nvSpPr>
        <p:spPr>
          <a:xfrm>
            <a:off x="2912821" y="6350000"/>
            <a:ext cx="854856" cy="137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13800"/>
              </a:lnSpc>
              <a:tabLst>
                <a:tab pos="139700" algn="l"/>
                <a:tab pos="457200" algn="l"/>
              </a:tabLst>
              <a:defRPr b="0" sz="10000">
                <a:solidFill>
                  <a:srgbClr val="24292E"/>
                </a:solidFill>
                <a:latin typeface="Calibre"/>
                <a:ea typeface="Calibre"/>
                <a:cs typeface="Calibre"/>
                <a:sym typeface="Calibre"/>
              </a:defRPr>
            </a:lvl1pPr>
          </a:lstStyle>
          <a:p>
            <a:pPr/>
            <a:r>
              <a:t>+</a:t>
            </a:r>
          </a:p>
        </p:txBody>
      </p:sp>
      <p:sp>
        <p:nvSpPr>
          <p:cNvPr id="180" name="+"/>
          <p:cNvSpPr txBox="1"/>
          <p:nvPr/>
        </p:nvSpPr>
        <p:spPr>
          <a:xfrm>
            <a:off x="6764371" y="6350000"/>
            <a:ext cx="854856" cy="137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13800"/>
              </a:lnSpc>
              <a:tabLst>
                <a:tab pos="139700" algn="l"/>
                <a:tab pos="457200" algn="l"/>
              </a:tabLst>
              <a:defRPr b="0" sz="10000">
                <a:solidFill>
                  <a:srgbClr val="24292E"/>
                </a:solidFill>
                <a:latin typeface="Calibre"/>
                <a:ea typeface="Calibre"/>
                <a:cs typeface="Calibre"/>
                <a:sym typeface="Calibre"/>
              </a:defRPr>
            </a:lvl1pPr>
          </a:lstStyle>
          <a:p>
            <a:pPr/>
            <a:r>
              <a:t>+</a:t>
            </a:r>
          </a:p>
        </p:txBody>
      </p:sp>
      <p:sp>
        <p:nvSpPr>
          <p:cNvPr id="181" name="BRAIN"/>
          <p:cNvSpPr txBox="1"/>
          <p:nvPr/>
        </p:nvSpPr>
        <p:spPr>
          <a:xfrm>
            <a:off x="703021" y="8515350"/>
            <a:ext cx="1797957"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7800"/>
              </a:lnSpc>
              <a:tabLst>
                <a:tab pos="139700" algn="l"/>
                <a:tab pos="457200" algn="l"/>
              </a:tabLst>
              <a:defRPr b="0" sz="5000">
                <a:solidFill>
                  <a:srgbClr val="24292E"/>
                </a:solidFill>
                <a:latin typeface="Calibre"/>
                <a:ea typeface="Calibre"/>
                <a:cs typeface="Calibre"/>
                <a:sym typeface="Calibre"/>
              </a:defRPr>
            </a:lvl1pPr>
          </a:lstStyle>
          <a:p>
            <a:pPr/>
            <a:r>
              <a:t>BRAIN</a:t>
            </a:r>
          </a:p>
        </p:txBody>
      </p:sp>
      <p:sp>
        <p:nvSpPr>
          <p:cNvPr id="182" name="T MAP"/>
          <p:cNvSpPr txBox="1"/>
          <p:nvPr/>
        </p:nvSpPr>
        <p:spPr>
          <a:xfrm>
            <a:off x="10525273" y="7753350"/>
            <a:ext cx="2307829"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7800"/>
              </a:lnSpc>
              <a:tabLst>
                <a:tab pos="139700" algn="l"/>
                <a:tab pos="457200" algn="l"/>
              </a:tabLst>
              <a:defRPr b="0" sz="5000">
                <a:solidFill>
                  <a:srgbClr val="24292E"/>
                </a:solidFill>
                <a:latin typeface="Calibre"/>
                <a:ea typeface="Calibre"/>
                <a:cs typeface="Calibre"/>
                <a:sym typeface="Calibre"/>
              </a:defRPr>
            </a:lvl1pPr>
          </a:lstStyle>
          <a:p>
            <a:pPr/>
            <a:r>
              <a:t>T MAP</a:t>
            </a:r>
          </a:p>
        </p:txBody>
      </p:sp>
      <p:sp>
        <p:nvSpPr>
          <p:cNvPr id="183" name="HARVARD YARD"/>
          <p:cNvSpPr txBox="1"/>
          <p:nvPr/>
        </p:nvSpPr>
        <p:spPr>
          <a:xfrm>
            <a:off x="10525273" y="4879340"/>
            <a:ext cx="2307829" cy="121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6600"/>
              </a:lnSpc>
              <a:tabLst>
                <a:tab pos="139700" algn="l"/>
                <a:tab pos="457200" algn="l"/>
              </a:tabLst>
              <a:defRPr b="0" sz="4000">
                <a:solidFill>
                  <a:srgbClr val="24292E"/>
                </a:solidFill>
                <a:latin typeface="Calibre"/>
                <a:ea typeface="Calibre"/>
                <a:cs typeface="Calibre"/>
                <a:sym typeface="Calibre"/>
              </a:defRPr>
            </a:lvl1pPr>
          </a:lstStyle>
          <a:p>
            <a:pPr/>
            <a:r>
              <a:t>HARVARD YARD</a:t>
            </a:r>
          </a:p>
        </p:txBody>
      </p:sp>
      <p:sp>
        <p:nvSpPr>
          <p:cNvPr id="184" name="CIRCUIT"/>
          <p:cNvSpPr txBox="1"/>
          <p:nvPr/>
        </p:nvSpPr>
        <p:spPr>
          <a:xfrm>
            <a:off x="4099072" y="8515350"/>
            <a:ext cx="2307829"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7800"/>
              </a:lnSpc>
              <a:tabLst>
                <a:tab pos="139700" algn="l"/>
                <a:tab pos="457200" algn="l"/>
              </a:tabLst>
              <a:defRPr b="0" sz="5000">
                <a:solidFill>
                  <a:srgbClr val="24292E"/>
                </a:solidFill>
                <a:latin typeface="Calibre"/>
                <a:ea typeface="Calibre"/>
                <a:cs typeface="Calibre"/>
                <a:sym typeface="Calibre"/>
              </a:defRPr>
            </a:lvl1pPr>
          </a:lstStyle>
          <a:p>
            <a:pPr/>
            <a:r>
              <a:t>CIRCUIT</a:t>
            </a:r>
          </a:p>
        </p:txBody>
      </p:sp>
      <p:sp>
        <p:nvSpPr>
          <p:cNvPr id="185" name="OR"/>
          <p:cNvSpPr txBox="1"/>
          <p:nvPr/>
        </p:nvSpPr>
        <p:spPr>
          <a:xfrm>
            <a:off x="10525273" y="6511393"/>
            <a:ext cx="2307829" cy="60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6600"/>
              </a:lnSpc>
              <a:tabLst>
                <a:tab pos="139700" algn="l"/>
                <a:tab pos="457200" algn="l"/>
              </a:tabLst>
              <a:defRPr b="0" sz="4000">
                <a:solidFill>
                  <a:srgbClr val="24292E"/>
                </a:solidFill>
                <a:latin typeface="Calibre"/>
                <a:ea typeface="Calibre"/>
                <a:cs typeface="Calibre"/>
                <a:sym typeface="Calibre"/>
              </a:defRPr>
            </a:lvl1pPr>
          </a:lstStyle>
          <a:p>
            <a:pPr/>
            <a:r>
              <a:t>OR</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Concept 1: brain + harvard yard"/>
          <p:cNvSpPr txBox="1"/>
          <p:nvPr>
            <p:ph type="title"/>
          </p:nvPr>
        </p:nvSpPr>
        <p:spPr>
          <a:prstGeom prst="rect">
            <a:avLst/>
          </a:prstGeom>
        </p:spPr>
        <p:txBody>
          <a:bodyPr/>
          <a:lstStyle/>
          <a:p>
            <a:pPr/>
            <a:r>
              <a:t>Concept 1: brain + harvard yard</a:t>
            </a:r>
          </a:p>
        </p:txBody>
      </p:sp>
      <p:pic>
        <p:nvPicPr>
          <p:cNvPr id="188" name="Image" descr="Image"/>
          <p:cNvPicPr>
            <a:picLocks noChangeAspect="1"/>
          </p:cNvPicPr>
          <p:nvPr/>
        </p:nvPicPr>
        <p:blipFill>
          <a:blip r:embed="rId2">
            <a:extLst/>
          </a:blip>
          <a:srcRect l="0" t="7728" r="0" b="0"/>
          <a:stretch>
            <a:fillRect/>
          </a:stretch>
        </p:blipFill>
        <p:spPr>
          <a:xfrm rot="16200000">
            <a:off x="4968674" y="2989670"/>
            <a:ext cx="3067638" cy="377407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Concept 2: brain + Octopus"/>
          <p:cNvSpPr txBox="1"/>
          <p:nvPr>
            <p:ph type="title"/>
          </p:nvPr>
        </p:nvSpPr>
        <p:spPr>
          <a:prstGeom prst="rect">
            <a:avLst/>
          </a:prstGeom>
        </p:spPr>
        <p:txBody>
          <a:bodyPr/>
          <a:lstStyle/>
          <a:p>
            <a:pPr/>
            <a:r>
              <a:t>Concept 2: brain + Octopus</a:t>
            </a:r>
          </a:p>
        </p:txBody>
      </p:sp>
      <p:sp>
        <p:nvSpPr>
          <p:cNvPr id="191" name="Search engine for large digital database of books. Searching for concepts, not keywords. Extensive user base and diverse content."/>
          <p:cNvSpPr txBox="1"/>
          <p:nvPr/>
        </p:nvSpPr>
        <p:spPr>
          <a:xfrm>
            <a:off x="614121" y="1576070"/>
            <a:ext cx="11776559" cy="16484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6100"/>
              </a:lnSpc>
              <a:tabLst>
                <a:tab pos="139700" algn="l"/>
                <a:tab pos="457200" algn="l"/>
              </a:tabLst>
              <a:defRPr b="0" sz="3600">
                <a:solidFill>
                  <a:srgbClr val="24292E"/>
                </a:solidFill>
                <a:latin typeface="Calibre"/>
                <a:ea typeface="Calibre"/>
                <a:cs typeface="Calibre"/>
                <a:sym typeface="Calibre"/>
              </a:defRPr>
            </a:lvl1pPr>
          </a:lstStyle>
          <a:p>
            <a:pPr/>
            <a:r>
              <a:t>Search engine for large digital database of books. Searching for concepts, not keywords. Extensive user base and diverse content.</a:t>
            </a:r>
          </a:p>
        </p:txBody>
      </p:sp>
      <p:sp>
        <p:nvSpPr>
          <p:cNvPr id="192" name="Concept - Octopus head is central nervous system - tentacles reaching out into multiple books and databases of text. “The brain of an octopus works like an internet of brains! Their main CPU is only the size of a walnut, but each of their 8 arms carry packets of neurons too. This network of brains enable an octopus to approach the power of one central brain. Researchers think each of the collections of neurons in the arms can carry out instructions independently and think for themselves”…"/>
          <p:cNvSpPr txBox="1"/>
          <p:nvPr/>
        </p:nvSpPr>
        <p:spPr>
          <a:xfrm>
            <a:off x="614121" y="2688686"/>
            <a:ext cx="11776558" cy="2794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4200"/>
              </a:lnSpc>
              <a:tabLst>
                <a:tab pos="139700" algn="l"/>
                <a:tab pos="457200" algn="l"/>
              </a:tabLst>
              <a:defRPr b="0" sz="2000">
                <a:solidFill>
                  <a:srgbClr val="24292E"/>
                </a:solidFill>
                <a:latin typeface="Calibre"/>
                <a:ea typeface="Calibre"/>
                <a:cs typeface="Calibre"/>
                <a:sym typeface="Calibre"/>
              </a:defRPr>
            </a:pPr>
            <a:r>
              <a:rPr>
                <a:latin typeface="Calibre Semibold"/>
                <a:ea typeface="Calibre Semibold"/>
                <a:cs typeface="Calibre Semibold"/>
                <a:sym typeface="Calibre Semibold"/>
              </a:rPr>
              <a:t>Concept</a:t>
            </a:r>
            <a:r>
              <a:t> - Octopus head is central nervous system - tentacles reaching out into multiple books and databases of text. “The brain of an octopus works like an internet of brains! Their main CPU is only the size of a walnut, but each of their 8 arms carry packets of neurons too. This network of brains enable an octopus to approach the power of one central brain. Researchers think each of the collections of neurons in the arms can carry out instructions independently and think for themselves”</a:t>
            </a:r>
          </a:p>
          <a:p>
            <a:pPr algn="l" defTabSz="457200">
              <a:lnSpc>
                <a:spcPts val="4200"/>
              </a:lnSpc>
              <a:tabLst>
                <a:tab pos="139700" algn="l"/>
                <a:tab pos="457200" algn="l"/>
              </a:tabLst>
              <a:defRPr b="0" sz="2000">
                <a:solidFill>
                  <a:srgbClr val="24292E"/>
                </a:solidFill>
                <a:latin typeface="Calibre"/>
                <a:ea typeface="Calibre"/>
                <a:cs typeface="Calibre"/>
                <a:sym typeface="Calibre"/>
              </a:defRPr>
            </a:pPr>
          </a:p>
          <a:p>
            <a:pPr algn="l" defTabSz="457200">
              <a:lnSpc>
                <a:spcPts val="4200"/>
              </a:lnSpc>
              <a:tabLst>
                <a:tab pos="139700" algn="l"/>
                <a:tab pos="457200" algn="l"/>
              </a:tabLst>
              <a:defRPr b="0" sz="2000">
                <a:solidFill>
                  <a:srgbClr val="24292E"/>
                </a:solidFill>
                <a:latin typeface="Calibre"/>
                <a:ea typeface="Calibre"/>
                <a:cs typeface="Calibre"/>
                <a:sym typeface="Calibre"/>
              </a:defRPr>
            </a:pPr>
            <a:r>
              <a:rPr>
                <a:latin typeface="Calibre Semibold"/>
                <a:ea typeface="Calibre Semibold"/>
                <a:cs typeface="Calibre Semibold"/>
                <a:sym typeface="Calibre Semibold"/>
              </a:rPr>
              <a:t>Design Idea </a:t>
            </a:r>
            <a:r>
              <a:t>- Octopus head is the center of the brain with the tentacles reaching up to form a brain outline, tentacles become the connectors. Arms of octopus could be holding books.</a:t>
            </a:r>
          </a:p>
        </p:txBody>
      </p:sp>
      <p:pic>
        <p:nvPicPr>
          <p:cNvPr id="193" name="59b8341ae4f3c6d4b1b38abb23bc6327--medical-art-design-logo.jpg" descr="59b8341ae4f3c6d4b1b38abb23bc6327--medical-art-design-logo.jpg"/>
          <p:cNvPicPr>
            <a:picLocks noChangeAspect="1"/>
          </p:cNvPicPr>
          <p:nvPr/>
        </p:nvPicPr>
        <p:blipFill>
          <a:blip r:embed="rId2">
            <a:extLst/>
          </a:blip>
          <a:stretch>
            <a:fillRect/>
          </a:stretch>
        </p:blipFill>
        <p:spPr>
          <a:xfrm>
            <a:off x="3539144" y="5571160"/>
            <a:ext cx="1958852" cy="2490066"/>
          </a:xfrm>
          <a:prstGeom prst="rect">
            <a:avLst/>
          </a:prstGeom>
          <a:ln w="12700">
            <a:miter lim="400000"/>
          </a:ln>
        </p:spPr>
      </p:pic>
      <p:sp>
        <p:nvSpPr>
          <p:cNvPr id="194" name="+"/>
          <p:cNvSpPr txBox="1"/>
          <p:nvPr/>
        </p:nvSpPr>
        <p:spPr>
          <a:xfrm>
            <a:off x="5664291" y="6350000"/>
            <a:ext cx="854856" cy="137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13800"/>
              </a:lnSpc>
              <a:tabLst>
                <a:tab pos="139700" algn="l"/>
                <a:tab pos="457200" algn="l"/>
              </a:tabLst>
              <a:defRPr b="0" sz="10000">
                <a:solidFill>
                  <a:srgbClr val="24292E"/>
                </a:solidFill>
                <a:latin typeface="Calibre"/>
                <a:ea typeface="Calibre"/>
                <a:cs typeface="Calibre"/>
                <a:sym typeface="Calibre"/>
              </a:defRPr>
            </a:lvl1pPr>
          </a:lstStyle>
          <a:p>
            <a:pPr/>
            <a:r>
              <a:t>+</a:t>
            </a:r>
          </a:p>
        </p:txBody>
      </p:sp>
      <p:sp>
        <p:nvSpPr>
          <p:cNvPr id="195" name="BRAIN"/>
          <p:cNvSpPr txBox="1"/>
          <p:nvPr/>
        </p:nvSpPr>
        <p:spPr>
          <a:xfrm>
            <a:off x="3619591" y="8515350"/>
            <a:ext cx="1797957"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7800"/>
              </a:lnSpc>
              <a:tabLst>
                <a:tab pos="139700" algn="l"/>
                <a:tab pos="457200" algn="l"/>
              </a:tabLst>
              <a:defRPr b="0" sz="5000">
                <a:solidFill>
                  <a:srgbClr val="24292E"/>
                </a:solidFill>
                <a:latin typeface="Calibre"/>
                <a:ea typeface="Calibre"/>
                <a:cs typeface="Calibre"/>
                <a:sym typeface="Calibre"/>
              </a:defRPr>
            </a:lvl1pPr>
          </a:lstStyle>
          <a:p>
            <a:pPr/>
            <a:r>
              <a:t>BRAIN</a:t>
            </a:r>
          </a:p>
        </p:txBody>
      </p:sp>
      <p:sp>
        <p:nvSpPr>
          <p:cNvPr id="196" name="OCTOPUS"/>
          <p:cNvSpPr txBox="1"/>
          <p:nvPr/>
        </p:nvSpPr>
        <p:spPr>
          <a:xfrm>
            <a:off x="6828521" y="8515350"/>
            <a:ext cx="2682072"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7800"/>
              </a:lnSpc>
              <a:tabLst>
                <a:tab pos="139700" algn="l"/>
                <a:tab pos="457200" algn="l"/>
              </a:tabLst>
              <a:defRPr b="0" sz="5000">
                <a:solidFill>
                  <a:srgbClr val="24292E"/>
                </a:solidFill>
                <a:latin typeface="Calibre"/>
                <a:ea typeface="Calibre"/>
                <a:cs typeface="Calibre"/>
                <a:sym typeface="Calibre"/>
              </a:defRPr>
            </a:lvl1pPr>
          </a:lstStyle>
          <a:p>
            <a:pPr/>
            <a:r>
              <a:t>OCTOPUS</a:t>
            </a:r>
          </a:p>
        </p:txBody>
      </p:sp>
      <p:pic>
        <p:nvPicPr>
          <p:cNvPr id="197" name="2c98161980235404969244dd704c2237--octopus-design-octopus-logo.jpg" descr="2c98161980235404969244dd704c2237--octopus-design-octopus-logo.jpg"/>
          <p:cNvPicPr>
            <a:picLocks noChangeAspect="1"/>
          </p:cNvPicPr>
          <p:nvPr/>
        </p:nvPicPr>
        <p:blipFill>
          <a:blip r:embed="rId3">
            <a:extLst/>
          </a:blip>
          <a:srcRect l="24948" t="17162" r="24948" b="17162"/>
          <a:stretch>
            <a:fillRect/>
          </a:stretch>
        </p:blipFill>
        <p:spPr>
          <a:xfrm>
            <a:off x="6873268" y="5543613"/>
            <a:ext cx="2592478" cy="254506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